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2"/>
  </p:notesMasterIdLst>
  <p:sldIdLst>
    <p:sldId id="256" r:id="rId4"/>
    <p:sldId id="258" r:id="rId5"/>
    <p:sldId id="280" r:id="rId6"/>
    <p:sldId id="279" r:id="rId7"/>
    <p:sldId id="281" r:id="rId8"/>
    <p:sldId id="282" r:id="rId9"/>
    <p:sldId id="294" r:id="rId10"/>
    <p:sldId id="295" r:id="rId11"/>
    <p:sldId id="296" r:id="rId12"/>
    <p:sldId id="297" r:id="rId13"/>
    <p:sldId id="291" r:id="rId14"/>
    <p:sldId id="283" r:id="rId15"/>
    <p:sldId id="284" r:id="rId16"/>
    <p:sldId id="285" r:id="rId17"/>
    <p:sldId id="286" r:id="rId18"/>
    <p:sldId id="301" r:id="rId19"/>
    <p:sldId id="300" r:id="rId20"/>
    <p:sldId id="302" r:id="rId21"/>
    <p:sldId id="299" r:id="rId22"/>
    <p:sldId id="292" r:id="rId23"/>
    <p:sldId id="287" r:id="rId24"/>
    <p:sldId id="288" r:id="rId25"/>
    <p:sldId id="293" r:id="rId26"/>
    <p:sldId id="289" r:id="rId27"/>
    <p:sldId id="304" r:id="rId28"/>
    <p:sldId id="303" r:id="rId29"/>
    <p:sldId id="305" r:id="rId30"/>
    <p:sldId id="306" r:id="rId31"/>
    <p:sldId id="307" r:id="rId32"/>
    <p:sldId id="308" r:id="rId33"/>
    <p:sldId id="309" r:id="rId34"/>
    <p:sldId id="310" r:id="rId35"/>
    <p:sldId id="311" r:id="rId36"/>
    <p:sldId id="312" r:id="rId37"/>
    <p:sldId id="290" r:id="rId38"/>
    <p:sldId id="313" r:id="rId39"/>
    <p:sldId id="277" r:id="rId40"/>
    <p:sldId id="27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4" d="100"/>
          <a:sy n="104" d="100"/>
        </p:scale>
        <p:origin x="138"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CB1D0-1F3E-4605-AD97-FEC6A8FE38C1}"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US"/>
        </a:p>
      </dgm:t>
    </dgm:pt>
    <dgm:pt modelId="{CE43B27C-1F00-4E9D-81F0-D6A6AB811643}">
      <dgm:prSet/>
      <dgm:spPr/>
      <dgm:t>
        <a:bodyPr/>
        <a:lstStyle/>
        <a:p>
          <a:pPr>
            <a:lnSpc>
              <a:spcPct val="100000"/>
            </a:lnSpc>
            <a:defRPr cap="all"/>
          </a:pPr>
          <a:r>
            <a:rPr lang="en-IN" cap="none" dirty="0">
              <a:latin typeface="Corbel Light" panose="020B0303020204020204" pitchFamily="34" charset="0"/>
            </a:rPr>
            <a:t>Krishnaraj PT - Presentation, Calculations, Report</a:t>
          </a:r>
          <a:endParaRPr lang="en-US" cap="none" dirty="0">
            <a:latin typeface="Corbel Light" panose="020B0303020204020204" pitchFamily="34" charset="0"/>
          </a:endParaRPr>
        </a:p>
      </dgm:t>
    </dgm:pt>
    <dgm:pt modelId="{1373358F-2123-4FA2-908E-939A7884D3D5}" type="parTrans" cxnId="{437307CC-01AA-4065-8043-B8CD3872DE4B}">
      <dgm:prSet/>
      <dgm:spPr/>
      <dgm:t>
        <a:bodyPr/>
        <a:lstStyle/>
        <a:p>
          <a:endParaRPr lang="en-US"/>
        </a:p>
      </dgm:t>
    </dgm:pt>
    <dgm:pt modelId="{224DC973-A9FF-408B-A202-FF80D3E64E8C}" type="sibTrans" cxnId="{437307CC-01AA-4065-8043-B8CD3872DE4B}">
      <dgm:prSet/>
      <dgm:spPr/>
      <dgm:t>
        <a:bodyPr/>
        <a:lstStyle/>
        <a:p>
          <a:endParaRPr lang="en-US"/>
        </a:p>
      </dgm:t>
    </dgm:pt>
    <dgm:pt modelId="{D8392DF6-E811-48AB-A25D-24C26BB173AA}">
      <dgm:prSet/>
      <dgm:spPr/>
      <dgm:t>
        <a:bodyPr/>
        <a:lstStyle/>
        <a:p>
          <a:pPr>
            <a:lnSpc>
              <a:spcPct val="100000"/>
            </a:lnSpc>
            <a:defRPr cap="all"/>
          </a:pPr>
          <a:r>
            <a:rPr lang="en-IN" kern="1200" cap="none" dirty="0">
              <a:latin typeface="Corbel Light" panose="020B0303020204020204" pitchFamily="34" charset="0"/>
              <a:ea typeface="+mn-ea"/>
              <a:cs typeface="+mn-cs"/>
            </a:rPr>
            <a:t>Tirth </a:t>
          </a:r>
          <a:r>
            <a:rPr lang="en-IN" kern="1200" cap="none" dirty="0" err="1">
              <a:latin typeface="Corbel Light" panose="020B0303020204020204" pitchFamily="34" charset="0"/>
              <a:ea typeface="+mn-ea"/>
              <a:cs typeface="+mn-cs"/>
            </a:rPr>
            <a:t>Thesiya</a:t>
          </a:r>
          <a:r>
            <a:rPr lang="en-IN" kern="1200" cap="none" dirty="0">
              <a:latin typeface="Corbel Light" panose="020B0303020204020204" pitchFamily="34" charset="0"/>
              <a:ea typeface="+mn-ea"/>
              <a:cs typeface="+mn-cs"/>
            </a:rPr>
            <a:t> –</a:t>
          </a:r>
        </a:p>
        <a:p>
          <a:pPr>
            <a:lnSpc>
              <a:spcPct val="100000"/>
            </a:lnSpc>
            <a:defRPr cap="all"/>
          </a:pPr>
          <a:r>
            <a:rPr lang="en-IN" kern="1200" cap="none" dirty="0">
              <a:latin typeface="Corbel Light" panose="020B0303020204020204" pitchFamily="34" charset="0"/>
              <a:ea typeface="+mn-ea"/>
              <a:cs typeface="+mn-cs"/>
            </a:rPr>
            <a:t>Merits Demerits and Diagrams</a:t>
          </a:r>
          <a:endParaRPr lang="en-US" kern="1200" cap="none" dirty="0">
            <a:latin typeface="Corbel Light" panose="020B0303020204020204" pitchFamily="34" charset="0"/>
            <a:ea typeface="+mn-ea"/>
            <a:cs typeface="+mn-cs"/>
          </a:endParaRPr>
        </a:p>
      </dgm:t>
    </dgm:pt>
    <dgm:pt modelId="{B6E080A4-1E15-4481-A14B-47D8B3A00614}" type="parTrans" cxnId="{D0E6B5AB-DCFB-4C3B-BD60-2FB7B71AEE1F}">
      <dgm:prSet/>
      <dgm:spPr/>
      <dgm:t>
        <a:bodyPr/>
        <a:lstStyle/>
        <a:p>
          <a:endParaRPr lang="en-US"/>
        </a:p>
      </dgm:t>
    </dgm:pt>
    <dgm:pt modelId="{EA15B7BC-1888-4550-AFC2-52FDEF6BDC09}" type="sibTrans" cxnId="{D0E6B5AB-DCFB-4C3B-BD60-2FB7B71AEE1F}">
      <dgm:prSet/>
      <dgm:spPr/>
      <dgm:t>
        <a:bodyPr/>
        <a:lstStyle/>
        <a:p>
          <a:endParaRPr lang="en-US"/>
        </a:p>
      </dgm:t>
    </dgm:pt>
    <dgm:pt modelId="{5EB7AF39-53C4-44B8-B23E-CF22665B60BE}">
      <dgm:prSet/>
      <dgm:spPr/>
      <dgm:t>
        <a:bodyPr/>
        <a:lstStyle/>
        <a:p>
          <a:pPr>
            <a:lnSpc>
              <a:spcPct val="100000"/>
            </a:lnSpc>
            <a:defRPr cap="all"/>
          </a:pPr>
          <a:r>
            <a:rPr lang="en-IN" kern="1200" cap="none" dirty="0" err="1">
              <a:latin typeface="Corbel Light" panose="020B0303020204020204" pitchFamily="34" charset="0"/>
              <a:ea typeface="+mn-ea"/>
              <a:cs typeface="+mn-cs"/>
            </a:rPr>
            <a:t>Pranaav</a:t>
          </a:r>
          <a:r>
            <a:rPr lang="en-IN" kern="1200" cap="none" dirty="0">
              <a:latin typeface="Corbel Light" panose="020B0303020204020204" pitchFamily="34" charset="0"/>
              <a:ea typeface="+mn-ea"/>
              <a:cs typeface="+mn-cs"/>
            </a:rPr>
            <a:t> </a:t>
          </a:r>
          <a:r>
            <a:rPr lang="en-IN" kern="1200" cap="none" dirty="0" err="1">
              <a:latin typeface="Corbel Light" panose="020B0303020204020204" pitchFamily="34" charset="0"/>
              <a:ea typeface="+mn-ea"/>
              <a:cs typeface="+mn-cs"/>
            </a:rPr>
            <a:t>Suratwala</a:t>
          </a:r>
          <a:r>
            <a:rPr lang="en-IN" kern="1200" cap="none" dirty="0">
              <a:latin typeface="Corbel Light" panose="020B0303020204020204" pitchFamily="34" charset="0"/>
              <a:ea typeface="+mn-ea"/>
              <a:cs typeface="+mn-cs"/>
            </a:rPr>
            <a:t> –</a:t>
          </a:r>
        </a:p>
        <a:p>
          <a:pPr>
            <a:lnSpc>
              <a:spcPct val="100000"/>
            </a:lnSpc>
            <a:defRPr cap="all"/>
          </a:pPr>
          <a:r>
            <a:rPr lang="en-US" kern="1200" cap="none" dirty="0">
              <a:latin typeface="Corbel Light" panose="020B0303020204020204" pitchFamily="34" charset="0"/>
              <a:ea typeface="+mn-ea"/>
              <a:cs typeface="+mn-cs"/>
            </a:rPr>
            <a:t>Materials and Components</a:t>
          </a:r>
        </a:p>
      </dgm:t>
    </dgm:pt>
    <dgm:pt modelId="{6F80BFEA-2EE1-4832-8A08-013A550CB815}" type="parTrans" cxnId="{3AD3E2DF-B2B6-48ED-8C3C-7167438C904E}">
      <dgm:prSet/>
      <dgm:spPr/>
      <dgm:t>
        <a:bodyPr/>
        <a:lstStyle/>
        <a:p>
          <a:endParaRPr lang="en-US"/>
        </a:p>
      </dgm:t>
    </dgm:pt>
    <dgm:pt modelId="{61186CBD-7751-476D-8C22-5CF84CD58C30}" type="sibTrans" cxnId="{3AD3E2DF-B2B6-48ED-8C3C-7167438C904E}">
      <dgm:prSet/>
      <dgm:spPr/>
      <dgm:t>
        <a:bodyPr/>
        <a:lstStyle/>
        <a:p>
          <a:endParaRPr lang="en-US"/>
        </a:p>
      </dgm:t>
    </dgm:pt>
    <dgm:pt modelId="{D26577B3-D80B-496A-B432-EC58147EED07}">
      <dgm:prSet/>
      <dgm:spPr/>
      <dgm:t>
        <a:bodyPr/>
        <a:lstStyle/>
        <a:p>
          <a:pPr>
            <a:lnSpc>
              <a:spcPct val="100000"/>
            </a:lnSpc>
            <a:defRPr cap="all"/>
          </a:pPr>
          <a:r>
            <a:rPr lang="en-IN" kern="1200" cap="none">
              <a:latin typeface="Corbel Light" panose="020B0303020204020204" pitchFamily="34" charset="0"/>
              <a:ea typeface="+mn-ea"/>
              <a:cs typeface="+mn-cs"/>
            </a:rPr>
            <a:t>Devanshu Surana –</a:t>
          </a:r>
          <a:endParaRPr lang="en-US" kern="1200" cap="none">
            <a:latin typeface="Corbel Light" panose="020B0303020204020204" pitchFamily="34" charset="0"/>
            <a:ea typeface="+mn-ea"/>
            <a:cs typeface="+mn-cs"/>
          </a:endParaRPr>
        </a:p>
        <a:p>
          <a:pPr>
            <a:lnSpc>
              <a:spcPct val="100000"/>
            </a:lnSpc>
            <a:defRPr cap="all"/>
          </a:pPr>
          <a:r>
            <a:rPr lang="en-US" kern="1200" cap="none">
              <a:latin typeface="Corbel Light" panose="020B0303020204020204" pitchFamily="34" charset="0"/>
              <a:ea typeface="+mn-ea"/>
              <a:cs typeface="+mn-cs"/>
            </a:rPr>
            <a:t>Theory and Idea Rack Analysis</a:t>
          </a:r>
        </a:p>
      </dgm:t>
    </dgm:pt>
    <dgm:pt modelId="{CE93E3CA-CA26-45F4-BA6E-D29A1895C301}" type="parTrans" cxnId="{BC177909-D66D-41ED-ABCF-220214C1CE55}">
      <dgm:prSet/>
      <dgm:spPr/>
      <dgm:t>
        <a:bodyPr/>
        <a:lstStyle/>
        <a:p>
          <a:endParaRPr lang="en-US"/>
        </a:p>
      </dgm:t>
    </dgm:pt>
    <dgm:pt modelId="{D610010B-680F-4623-896D-8CD537A0C3A3}" type="sibTrans" cxnId="{BC177909-D66D-41ED-ABCF-220214C1CE55}">
      <dgm:prSet/>
      <dgm:spPr/>
      <dgm:t>
        <a:bodyPr/>
        <a:lstStyle/>
        <a:p>
          <a:endParaRPr lang="en-US"/>
        </a:p>
      </dgm:t>
    </dgm:pt>
    <dgm:pt modelId="{C903B989-75AE-42E9-A446-42638AC642DB}" type="pres">
      <dgm:prSet presAssocID="{DEACB1D0-1F3E-4605-AD97-FEC6A8FE38C1}" presName="vert0" presStyleCnt="0">
        <dgm:presLayoutVars>
          <dgm:dir/>
          <dgm:animOne val="branch"/>
          <dgm:animLvl val="lvl"/>
        </dgm:presLayoutVars>
      </dgm:prSet>
      <dgm:spPr/>
    </dgm:pt>
    <dgm:pt modelId="{6DC7E683-E85C-41ED-9DC5-52E452EEDA6C}" type="pres">
      <dgm:prSet presAssocID="{CE43B27C-1F00-4E9D-81F0-D6A6AB811643}" presName="thickLine" presStyleLbl="alignNode1" presStyleIdx="0" presStyleCnt="4"/>
      <dgm:spPr/>
    </dgm:pt>
    <dgm:pt modelId="{6A2C1040-3C5B-4E83-867A-023EC2293A21}" type="pres">
      <dgm:prSet presAssocID="{CE43B27C-1F00-4E9D-81F0-D6A6AB811643}" presName="horz1" presStyleCnt="0"/>
      <dgm:spPr/>
    </dgm:pt>
    <dgm:pt modelId="{BE8008A2-F79E-42C1-A1B4-2716F1DA6028}" type="pres">
      <dgm:prSet presAssocID="{CE43B27C-1F00-4E9D-81F0-D6A6AB811643}" presName="tx1" presStyleLbl="revTx" presStyleIdx="0" presStyleCnt="4" custLinFactNeighborX="-234" custLinFactNeighborY="889"/>
      <dgm:spPr/>
    </dgm:pt>
    <dgm:pt modelId="{E30ED2D9-A360-48D9-8657-388A245FD81F}" type="pres">
      <dgm:prSet presAssocID="{CE43B27C-1F00-4E9D-81F0-D6A6AB811643}" presName="vert1" presStyleCnt="0"/>
      <dgm:spPr/>
    </dgm:pt>
    <dgm:pt modelId="{EA96C721-4B46-4909-9863-EA24A26213A5}" type="pres">
      <dgm:prSet presAssocID="{D8392DF6-E811-48AB-A25D-24C26BB173AA}" presName="thickLine" presStyleLbl="alignNode1" presStyleIdx="1" presStyleCnt="4"/>
      <dgm:spPr/>
    </dgm:pt>
    <dgm:pt modelId="{ADAF638A-7E13-43DC-8B85-692DBD7B4845}" type="pres">
      <dgm:prSet presAssocID="{D8392DF6-E811-48AB-A25D-24C26BB173AA}" presName="horz1" presStyleCnt="0"/>
      <dgm:spPr/>
    </dgm:pt>
    <dgm:pt modelId="{D4EF2A87-4896-423C-B958-B4FD7C3FB195}" type="pres">
      <dgm:prSet presAssocID="{D8392DF6-E811-48AB-A25D-24C26BB173AA}" presName="tx1" presStyleLbl="revTx" presStyleIdx="1" presStyleCnt="4"/>
      <dgm:spPr/>
    </dgm:pt>
    <dgm:pt modelId="{6D3D02C0-70E7-4192-A1DC-16BC85100AEA}" type="pres">
      <dgm:prSet presAssocID="{D8392DF6-E811-48AB-A25D-24C26BB173AA}" presName="vert1" presStyleCnt="0"/>
      <dgm:spPr/>
    </dgm:pt>
    <dgm:pt modelId="{097EE0C8-00E7-48D6-B53C-E02AB17B2F30}" type="pres">
      <dgm:prSet presAssocID="{5EB7AF39-53C4-44B8-B23E-CF22665B60BE}" presName="thickLine" presStyleLbl="alignNode1" presStyleIdx="2" presStyleCnt="4"/>
      <dgm:spPr/>
    </dgm:pt>
    <dgm:pt modelId="{B7C11541-00CE-4545-81F3-77C1FF27F955}" type="pres">
      <dgm:prSet presAssocID="{5EB7AF39-53C4-44B8-B23E-CF22665B60BE}" presName="horz1" presStyleCnt="0"/>
      <dgm:spPr/>
    </dgm:pt>
    <dgm:pt modelId="{1AB234A0-70BA-4D91-95D6-20A26EAC2274}" type="pres">
      <dgm:prSet presAssocID="{5EB7AF39-53C4-44B8-B23E-CF22665B60BE}" presName="tx1" presStyleLbl="revTx" presStyleIdx="2" presStyleCnt="4"/>
      <dgm:spPr/>
    </dgm:pt>
    <dgm:pt modelId="{10B100F2-1A6A-4827-95B8-FFB89AA870F5}" type="pres">
      <dgm:prSet presAssocID="{5EB7AF39-53C4-44B8-B23E-CF22665B60BE}" presName="vert1" presStyleCnt="0"/>
      <dgm:spPr/>
    </dgm:pt>
    <dgm:pt modelId="{62872FC1-6014-4AB0-8632-4C406117DA49}" type="pres">
      <dgm:prSet presAssocID="{D26577B3-D80B-496A-B432-EC58147EED07}" presName="thickLine" presStyleLbl="alignNode1" presStyleIdx="3" presStyleCnt="4"/>
      <dgm:spPr/>
    </dgm:pt>
    <dgm:pt modelId="{26CFC6C6-3267-4FF8-92CC-2CA1FB907DA9}" type="pres">
      <dgm:prSet presAssocID="{D26577B3-D80B-496A-B432-EC58147EED07}" presName="horz1" presStyleCnt="0"/>
      <dgm:spPr/>
    </dgm:pt>
    <dgm:pt modelId="{1C52BE7A-6EC0-4924-8A87-D9F22825D585}" type="pres">
      <dgm:prSet presAssocID="{D26577B3-D80B-496A-B432-EC58147EED07}" presName="tx1" presStyleLbl="revTx" presStyleIdx="3" presStyleCnt="4"/>
      <dgm:spPr/>
    </dgm:pt>
    <dgm:pt modelId="{88D7AE84-6839-4FFE-B756-3CB6C83FB356}" type="pres">
      <dgm:prSet presAssocID="{D26577B3-D80B-496A-B432-EC58147EED07}" presName="vert1" presStyleCnt="0"/>
      <dgm:spPr/>
    </dgm:pt>
  </dgm:ptLst>
  <dgm:cxnLst>
    <dgm:cxn modelId="{BC177909-D66D-41ED-ABCF-220214C1CE55}" srcId="{DEACB1D0-1F3E-4605-AD97-FEC6A8FE38C1}" destId="{D26577B3-D80B-496A-B432-EC58147EED07}" srcOrd="3" destOrd="0" parTransId="{CE93E3CA-CA26-45F4-BA6E-D29A1895C301}" sibTransId="{D610010B-680F-4623-896D-8CD537A0C3A3}"/>
    <dgm:cxn modelId="{2467234F-57BC-438C-A699-6E2DDEA92929}" type="presOf" srcId="{5EB7AF39-53C4-44B8-B23E-CF22665B60BE}" destId="{1AB234A0-70BA-4D91-95D6-20A26EAC2274}" srcOrd="0" destOrd="0" presId="urn:microsoft.com/office/officeart/2008/layout/LinedList"/>
    <dgm:cxn modelId="{0D9F7A4F-B0BA-45C4-8F48-C62D7D3FFD58}" type="presOf" srcId="{DEACB1D0-1F3E-4605-AD97-FEC6A8FE38C1}" destId="{C903B989-75AE-42E9-A446-42638AC642DB}" srcOrd="0" destOrd="0" presId="urn:microsoft.com/office/officeart/2008/layout/LinedList"/>
    <dgm:cxn modelId="{D6A72B71-0818-43E1-B726-6CF72CB6D567}" type="presOf" srcId="{CE43B27C-1F00-4E9D-81F0-D6A6AB811643}" destId="{BE8008A2-F79E-42C1-A1B4-2716F1DA6028}" srcOrd="0" destOrd="0" presId="urn:microsoft.com/office/officeart/2008/layout/LinedList"/>
    <dgm:cxn modelId="{DF8DA955-BE7A-47A9-96DA-5F5CA6A69B81}" type="presOf" srcId="{D8392DF6-E811-48AB-A25D-24C26BB173AA}" destId="{D4EF2A87-4896-423C-B958-B4FD7C3FB195}" srcOrd="0" destOrd="0" presId="urn:microsoft.com/office/officeart/2008/layout/LinedList"/>
    <dgm:cxn modelId="{D0E6B5AB-DCFB-4C3B-BD60-2FB7B71AEE1F}" srcId="{DEACB1D0-1F3E-4605-AD97-FEC6A8FE38C1}" destId="{D8392DF6-E811-48AB-A25D-24C26BB173AA}" srcOrd="1" destOrd="0" parTransId="{B6E080A4-1E15-4481-A14B-47D8B3A00614}" sibTransId="{EA15B7BC-1888-4550-AFC2-52FDEF6BDC09}"/>
    <dgm:cxn modelId="{437307CC-01AA-4065-8043-B8CD3872DE4B}" srcId="{DEACB1D0-1F3E-4605-AD97-FEC6A8FE38C1}" destId="{CE43B27C-1F00-4E9D-81F0-D6A6AB811643}" srcOrd="0" destOrd="0" parTransId="{1373358F-2123-4FA2-908E-939A7884D3D5}" sibTransId="{224DC973-A9FF-408B-A202-FF80D3E64E8C}"/>
    <dgm:cxn modelId="{3AD3E2DF-B2B6-48ED-8C3C-7167438C904E}" srcId="{DEACB1D0-1F3E-4605-AD97-FEC6A8FE38C1}" destId="{5EB7AF39-53C4-44B8-B23E-CF22665B60BE}" srcOrd="2" destOrd="0" parTransId="{6F80BFEA-2EE1-4832-8A08-013A550CB815}" sibTransId="{61186CBD-7751-476D-8C22-5CF84CD58C30}"/>
    <dgm:cxn modelId="{C89DDDEC-3FA6-41FB-98E9-E97D9EFD6E75}" type="presOf" srcId="{D26577B3-D80B-496A-B432-EC58147EED07}" destId="{1C52BE7A-6EC0-4924-8A87-D9F22825D585}" srcOrd="0" destOrd="0" presId="urn:microsoft.com/office/officeart/2008/layout/LinedList"/>
    <dgm:cxn modelId="{2BE53EE7-A569-4B64-8F92-6E621E8F3564}" type="presParOf" srcId="{C903B989-75AE-42E9-A446-42638AC642DB}" destId="{6DC7E683-E85C-41ED-9DC5-52E452EEDA6C}" srcOrd="0" destOrd="0" presId="urn:microsoft.com/office/officeart/2008/layout/LinedList"/>
    <dgm:cxn modelId="{2F897653-59A8-40BD-8297-1A4113797942}" type="presParOf" srcId="{C903B989-75AE-42E9-A446-42638AC642DB}" destId="{6A2C1040-3C5B-4E83-867A-023EC2293A21}" srcOrd="1" destOrd="0" presId="urn:microsoft.com/office/officeart/2008/layout/LinedList"/>
    <dgm:cxn modelId="{46C35741-E368-4F0F-89B8-B5157A952BF6}" type="presParOf" srcId="{6A2C1040-3C5B-4E83-867A-023EC2293A21}" destId="{BE8008A2-F79E-42C1-A1B4-2716F1DA6028}" srcOrd="0" destOrd="0" presId="urn:microsoft.com/office/officeart/2008/layout/LinedList"/>
    <dgm:cxn modelId="{E3D6925E-6D6B-422E-9EAA-2615D617B6B9}" type="presParOf" srcId="{6A2C1040-3C5B-4E83-867A-023EC2293A21}" destId="{E30ED2D9-A360-48D9-8657-388A245FD81F}" srcOrd="1" destOrd="0" presId="urn:microsoft.com/office/officeart/2008/layout/LinedList"/>
    <dgm:cxn modelId="{5C6B8EF8-B7C0-446B-9C30-836ECEAEC58E}" type="presParOf" srcId="{C903B989-75AE-42E9-A446-42638AC642DB}" destId="{EA96C721-4B46-4909-9863-EA24A26213A5}" srcOrd="2" destOrd="0" presId="urn:microsoft.com/office/officeart/2008/layout/LinedList"/>
    <dgm:cxn modelId="{23C5912B-320D-477E-8B59-DBD862BD98E0}" type="presParOf" srcId="{C903B989-75AE-42E9-A446-42638AC642DB}" destId="{ADAF638A-7E13-43DC-8B85-692DBD7B4845}" srcOrd="3" destOrd="0" presId="urn:microsoft.com/office/officeart/2008/layout/LinedList"/>
    <dgm:cxn modelId="{02732506-9F92-4339-82E5-804D7E698E1E}" type="presParOf" srcId="{ADAF638A-7E13-43DC-8B85-692DBD7B4845}" destId="{D4EF2A87-4896-423C-B958-B4FD7C3FB195}" srcOrd="0" destOrd="0" presId="urn:microsoft.com/office/officeart/2008/layout/LinedList"/>
    <dgm:cxn modelId="{8E56B09D-A84B-4CE6-9A7E-5B326DFB62FB}" type="presParOf" srcId="{ADAF638A-7E13-43DC-8B85-692DBD7B4845}" destId="{6D3D02C0-70E7-4192-A1DC-16BC85100AEA}" srcOrd="1" destOrd="0" presId="urn:microsoft.com/office/officeart/2008/layout/LinedList"/>
    <dgm:cxn modelId="{A9EAE96A-C4C0-4864-B80B-C86CE7C1A28C}" type="presParOf" srcId="{C903B989-75AE-42E9-A446-42638AC642DB}" destId="{097EE0C8-00E7-48D6-B53C-E02AB17B2F30}" srcOrd="4" destOrd="0" presId="urn:microsoft.com/office/officeart/2008/layout/LinedList"/>
    <dgm:cxn modelId="{71054D7A-C25D-4608-83B8-484C1A8F82ED}" type="presParOf" srcId="{C903B989-75AE-42E9-A446-42638AC642DB}" destId="{B7C11541-00CE-4545-81F3-77C1FF27F955}" srcOrd="5" destOrd="0" presId="urn:microsoft.com/office/officeart/2008/layout/LinedList"/>
    <dgm:cxn modelId="{0C0A380C-16C1-4391-976B-417A8755BA04}" type="presParOf" srcId="{B7C11541-00CE-4545-81F3-77C1FF27F955}" destId="{1AB234A0-70BA-4D91-95D6-20A26EAC2274}" srcOrd="0" destOrd="0" presId="urn:microsoft.com/office/officeart/2008/layout/LinedList"/>
    <dgm:cxn modelId="{C84DC1CE-F2F5-48E7-8DAE-A1C48B84C5D2}" type="presParOf" srcId="{B7C11541-00CE-4545-81F3-77C1FF27F955}" destId="{10B100F2-1A6A-4827-95B8-FFB89AA870F5}" srcOrd="1" destOrd="0" presId="urn:microsoft.com/office/officeart/2008/layout/LinedList"/>
    <dgm:cxn modelId="{D222D835-802D-45A5-ADB5-30097080996E}" type="presParOf" srcId="{C903B989-75AE-42E9-A446-42638AC642DB}" destId="{62872FC1-6014-4AB0-8632-4C406117DA49}" srcOrd="6" destOrd="0" presId="urn:microsoft.com/office/officeart/2008/layout/LinedList"/>
    <dgm:cxn modelId="{969A4249-122F-4755-9552-EFB3C8881BAD}" type="presParOf" srcId="{C903B989-75AE-42E9-A446-42638AC642DB}" destId="{26CFC6C6-3267-4FF8-92CC-2CA1FB907DA9}" srcOrd="7" destOrd="0" presId="urn:microsoft.com/office/officeart/2008/layout/LinedList"/>
    <dgm:cxn modelId="{95F2A94B-4D8E-41C6-9C23-A36D00800091}" type="presParOf" srcId="{26CFC6C6-3267-4FF8-92CC-2CA1FB907DA9}" destId="{1C52BE7A-6EC0-4924-8A87-D9F22825D585}" srcOrd="0" destOrd="0" presId="urn:microsoft.com/office/officeart/2008/layout/LinedList"/>
    <dgm:cxn modelId="{9C23A76F-04A9-4388-8D2F-7A7E2B6965BF}" type="presParOf" srcId="{26CFC6C6-3267-4FF8-92CC-2CA1FB907DA9}" destId="{88D7AE84-6839-4FFE-B756-3CB6C83FB35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7E683-E85C-41ED-9DC5-52E452EEDA6C}">
      <dsp:nvSpPr>
        <dsp:cNvPr id="0" name=""/>
        <dsp:cNvSpPr/>
      </dsp:nvSpPr>
      <dsp:spPr>
        <a:xfrm>
          <a:off x="0" y="0"/>
          <a:ext cx="39414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008A2-F79E-42C1-A1B4-2716F1DA6028}">
      <dsp:nvSpPr>
        <dsp:cNvPr id="0" name=""/>
        <dsp:cNvSpPr/>
      </dsp:nvSpPr>
      <dsp:spPr>
        <a:xfrm>
          <a:off x="0" y="9233"/>
          <a:ext cx="3941499" cy="103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IN" sz="2300" kern="1200" cap="none" dirty="0">
              <a:latin typeface="Corbel Light" panose="020B0303020204020204" pitchFamily="34" charset="0"/>
            </a:rPr>
            <a:t>Krishnaraj PT - Presentation, Calculations, Report</a:t>
          </a:r>
          <a:endParaRPr lang="en-US" sz="2300" kern="1200" cap="none" dirty="0">
            <a:latin typeface="Corbel Light" panose="020B0303020204020204" pitchFamily="34" charset="0"/>
          </a:endParaRPr>
        </a:p>
      </dsp:txBody>
      <dsp:txXfrm>
        <a:off x="0" y="9233"/>
        <a:ext cx="3941499" cy="1038590"/>
      </dsp:txXfrm>
    </dsp:sp>
    <dsp:sp modelId="{EA96C721-4B46-4909-9863-EA24A26213A5}">
      <dsp:nvSpPr>
        <dsp:cNvPr id="0" name=""/>
        <dsp:cNvSpPr/>
      </dsp:nvSpPr>
      <dsp:spPr>
        <a:xfrm>
          <a:off x="0" y="1038590"/>
          <a:ext cx="39414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EF2A87-4896-423C-B958-B4FD7C3FB195}">
      <dsp:nvSpPr>
        <dsp:cNvPr id="0" name=""/>
        <dsp:cNvSpPr/>
      </dsp:nvSpPr>
      <dsp:spPr>
        <a:xfrm>
          <a:off x="0" y="1038590"/>
          <a:ext cx="3941499" cy="103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IN" sz="2300" kern="1200" cap="none" dirty="0">
              <a:latin typeface="Corbel Light" panose="020B0303020204020204" pitchFamily="34" charset="0"/>
              <a:ea typeface="+mn-ea"/>
              <a:cs typeface="+mn-cs"/>
            </a:rPr>
            <a:t>Tirth </a:t>
          </a:r>
          <a:r>
            <a:rPr lang="en-IN" sz="2300" kern="1200" cap="none" dirty="0" err="1">
              <a:latin typeface="Corbel Light" panose="020B0303020204020204" pitchFamily="34" charset="0"/>
              <a:ea typeface="+mn-ea"/>
              <a:cs typeface="+mn-cs"/>
            </a:rPr>
            <a:t>Thesiya</a:t>
          </a:r>
          <a:r>
            <a:rPr lang="en-IN" sz="2300" kern="1200" cap="none" dirty="0">
              <a:latin typeface="Corbel Light" panose="020B0303020204020204" pitchFamily="34" charset="0"/>
              <a:ea typeface="+mn-ea"/>
              <a:cs typeface="+mn-cs"/>
            </a:rPr>
            <a:t> –</a:t>
          </a:r>
        </a:p>
        <a:p>
          <a:pPr marL="0" lvl="0" indent="0" algn="l" defTabSz="1022350">
            <a:lnSpc>
              <a:spcPct val="100000"/>
            </a:lnSpc>
            <a:spcBef>
              <a:spcPct val="0"/>
            </a:spcBef>
            <a:spcAft>
              <a:spcPct val="35000"/>
            </a:spcAft>
            <a:buNone/>
            <a:defRPr cap="all"/>
          </a:pPr>
          <a:r>
            <a:rPr lang="en-IN" sz="2300" kern="1200" cap="none" dirty="0">
              <a:latin typeface="Corbel Light" panose="020B0303020204020204" pitchFamily="34" charset="0"/>
              <a:ea typeface="+mn-ea"/>
              <a:cs typeface="+mn-cs"/>
            </a:rPr>
            <a:t>Merits Demerits and Diagrams</a:t>
          </a:r>
          <a:endParaRPr lang="en-US" sz="2300" kern="1200" cap="none" dirty="0">
            <a:latin typeface="Corbel Light" panose="020B0303020204020204" pitchFamily="34" charset="0"/>
            <a:ea typeface="+mn-ea"/>
            <a:cs typeface="+mn-cs"/>
          </a:endParaRPr>
        </a:p>
      </dsp:txBody>
      <dsp:txXfrm>
        <a:off x="0" y="1038590"/>
        <a:ext cx="3941499" cy="1038590"/>
      </dsp:txXfrm>
    </dsp:sp>
    <dsp:sp modelId="{097EE0C8-00E7-48D6-B53C-E02AB17B2F30}">
      <dsp:nvSpPr>
        <dsp:cNvPr id="0" name=""/>
        <dsp:cNvSpPr/>
      </dsp:nvSpPr>
      <dsp:spPr>
        <a:xfrm>
          <a:off x="0" y="2077180"/>
          <a:ext cx="39414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234A0-70BA-4D91-95D6-20A26EAC2274}">
      <dsp:nvSpPr>
        <dsp:cNvPr id="0" name=""/>
        <dsp:cNvSpPr/>
      </dsp:nvSpPr>
      <dsp:spPr>
        <a:xfrm>
          <a:off x="0" y="2077180"/>
          <a:ext cx="3941499" cy="103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IN" sz="2300" kern="1200" cap="none" dirty="0" err="1">
              <a:latin typeface="Corbel Light" panose="020B0303020204020204" pitchFamily="34" charset="0"/>
              <a:ea typeface="+mn-ea"/>
              <a:cs typeface="+mn-cs"/>
            </a:rPr>
            <a:t>Pranaav</a:t>
          </a:r>
          <a:r>
            <a:rPr lang="en-IN" sz="2300" kern="1200" cap="none" dirty="0">
              <a:latin typeface="Corbel Light" panose="020B0303020204020204" pitchFamily="34" charset="0"/>
              <a:ea typeface="+mn-ea"/>
              <a:cs typeface="+mn-cs"/>
            </a:rPr>
            <a:t> </a:t>
          </a:r>
          <a:r>
            <a:rPr lang="en-IN" sz="2300" kern="1200" cap="none" dirty="0" err="1">
              <a:latin typeface="Corbel Light" panose="020B0303020204020204" pitchFamily="34" charset="0"/>
              <a:ea typeface="+mn-ea"/>
              <a:cs typeface="+mn-cs"/>
            </a:rPr>
            <a:t>Suratwala</a:t>
          </a:r>
          <a:r>
            <a:rPr lang="en-IN" sz="2300" kern="1200" cap="none" dirty="0">
              <a:latin typeface="Corbel Light" panose="020B0303020204020204" pitchFamily="34" charset="0"/>
              <a:ea typeface="+mn-ea"/>
              <a:cs typeface="+mn-cs"/>
            </a:rPr>
            <a:t> –</a:t>
          </a:r>
        </a:p>
        <a:p>
          <a:pPr marL="0" lvl="0" indent="0" algn="l" defTabSz="1022350">
            <a:lnSpc>
              <a:spcPct val="100000"/>
            </a:lnSpc>
            <a:spcBef>
              <a:spcPct val="0"/>
            </a:spcBef>
            <a:spcAft>
              <a:spcPct val="35000"/>
            </a:spcAft>
            <a:buNone/>
            <a:defRPr cap="all"/>
          </a:pPr>
          <a:r>
            <a:rPr lang="en-US" sz="2300" kern="1200" cap="none" dirty="0">
              <a:latin typeface="Corbel Light" panose="020B0303020204020204" pitchFamily="34" charset="0"/>
              <a:ea typeface="+mn-ea"/>
              <a:cs typeface="+mn-cs"/>
            </a:rPr>
            <a:t>Materials and Components</a:t>
          </a:r>
        </a:p>
      </dsp:txBody>
      <dsp:txXfrm>
        <a:off x="0" y="2077180"/>
        <a:ext cx="3941499" cy="1038590"/>
      </dsp:txXfrm>
    </dsp:sp>
    <dsp:sp modelId="{62872FC1-6014-4AB0-8632-4C406117DA49}">
      <dsp:nvSpPr>
        <dsp:cNvPr id="0" name=""/>
        <dsp:cNvSpPr/>
      </dsp:nvSpPr>
      <dsp:spPr>
        <a:xfrm>
          <a:off x="0" y="3115770"/>
          <a:ext cx="39414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2BE7A-6EC0-4924-8A87-D9F22825D585}">
      <dsp:nvSpPr>
        <dsp:cNvPr id="0" name=""/>
        <dsp:cNvSpPr/>
      </dsp:nvSpPr>
      <dsp:spPr>
        <a:xfrm>
          <a:off x="0" y="3115770"/>
          <a:ext cx="3941499" cy="103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IN" sz="2300" kern="1200" cap="none">
              <a:latin typeface="Corbel Light" panose="020B0303020204020204" pitchFamily="34" charset="0"/>
              <a:ea typeface="+mn-ea"/>
              <a:cs typeface="+mn-cs"/>
            </a:rPr>
            <a:t>Devanshu Surana –</a:t>
          </a:r>
          <a:endParaRPr lang="en-US" sz="2300" kern="1200" cap="none">
            <a:latin typeface="Corbel Light" panose="020B0303020204020204" pitchFamily="34" charset="0"/>
            <a:ea typeface="+mn-ea"/>
            <a:cs typeface="+mn-cs"/>
          </a:endParaRPr>
        </a:p>
        <a:p>
          <a:pPr marL="0" lvl="0" indent="0" algn="l" defTabSz="1022350">
            <a:lnSpc>
              <a:spcPct val="100000"/>
            </a:lnSpc>
            <a:spcBef>
              <a:spcPct val="0"/>
            </a:spcBef>
            <a:spcAft>
              <a:spcPct val="35000"/>
            </a:spcAft>
            <a:buNone/>
            <a:defRPr cap="all"/>
          </a:pPr>
          <a:r>
            <a:rPr lang="en-US" sz="2300" kern="1200" cap="none">
              <a:latin typeface="Corbel Light" panose="020B0303020204020204" pitchFamily="34" charset="0"/>
              <a:ea typeface="+mn-ea"/>
              <a:cs typeface="+mn-cs"/>
            </a:rPr>
            <a:t>Theory and Idea Rack Analysis</a:t>
          </a:r>
        </a:p>
      </dsp:txBody>
      <dsp:txXfrm>
        <a:off x="0" y="3115770"/>
        <a:ext cx="3941499" cy="103859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3ED0E-BFBE-4279-91E7-D50C48204B0F}"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35F40-2861-41E6-89A9-30D5D097B102}" type="slidenum">
              <a:rPr lang="en-US" smtClean="0"/>
              <a:t>‹#›</a:t>
            </a:fld>
            <a:endParaRPr lang="en-US"/>
          </a:p>
        </p:txBody>
      </p:sp>
    </p:spTree>
    <p:extLst>
      <p:ext uri="{BB962C8B-B14F-4D97-AF65-F5344CB8AC3E}">
        <p14:creationId xmlns:p14="http://schemas.microsoft.com/office/powerpoint/2010/main" val="4006953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2d20e6a9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2d20e6a9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C835-7AD9-444D-8515-9B4DC86E06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F3DEC3-30D8-42FE-BD96-2C7D4FCD6E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B97B75-B61F-4860-84D0-19540FD022B3}"/>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9BA53C3F-D1ED-4E28-9DA9-CB17D990B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93232-6CAF-42AD-AE4A-CCE320F0F941}"/>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229081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E394-896E-4C3F-8A6F-1B3DF3F9C9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E5F9EE-D6B6-4518-ADAE-42A44B945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5C2BB-71F2-43F1-AA67-F3752C56938B}"/>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3CE5936B-7361-46F8-B77D-325EABE27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190E8-8275-480B-BB0C-B6077BFCEF9D}"/>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3517226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CE503E-D13E-4367-93AD-92584AAA2B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8E8544-8B40-4FDC-9D8C-1C4AFBCA80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37C19-A865-4170-9C22-9552CABE2C80}"/>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639F00E9-4BB4-4621-8B6B-D6D1293C5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08E9F-99F3-46AA-BC69-D280E08E408E}"/>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3503291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6C6F-720F-4CFA-8880-1432F8FF27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804A4-6FC6-4111-9D78-55AFF699E4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F9310-10D9-40B3-8D4D-A2840D189681}"/>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3E578A0D-792B-40D3-B3A4-9DC957A13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65307-A98D-4DC8-A1EE-295AF615E9E7}"/>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840884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FD7E-2ECA-4644-A8AD-5313EC0B8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08B60-F3DE-4158-8C38-EACBC9554E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704CD-0789-4252-9608-F895AD9B0EF8}"/>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BA631464-75C1-4C78-87CC-FF8836801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FD4AB-A032-477C-B4FA-988F7B8FD67B}"/>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34684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15F1-3A55-4663-B4BC-ACB8C3E8E7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DD5E40-8806-4D76-97BB-A20A157B7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DA9390-3DA4-43AB-B925-87E3772FBF51}"/>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FCE35569-0EF9-4EB5-981C-D0BD6C605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D7BA-FCFA-4175-B637-BFAEA4F9726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556709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9695-D580-4A85-B03E-E47327B78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784C5-385D-4C35-B2B7-716AC85288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1E2E3C-EBA0-4D1B-9760-7089F64A63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67F98B-FF1F-40D5-9815-C9E1D09A3987}"/>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6" name="Footer Placeholder 5">
            <a:extLst>
              <a:ext uri="{FF2B5EF4-FFF2-40B4-BE49-F238E27FC236}">
                <a16:creationId xmlns:a16="http://schemas.microsoft.com/office/drawing/2014/main" id="{A8C66D18-7D8F-433B-9B70-91E16848B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7BA9B-45C6-4E4B-B0C9-4EB12A2D8A3E}"/>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51554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107E-2619-41EB-966F-5F67D21C1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AE5E6E-1821-4BFC-B439-5F27D56ACF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E6EFAD-0498-4286-AF26-F1B2895803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422F5-87D1-49D1-83DE-2FD69924C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BDF9882-06D7-4024-8B09-2235D2D996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149862-F0B1-4B0C-9D15-2AE06DC94115}"/>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8" name="Footer Placeholder 7">
            <a:extLst>
              <a:ext uri="{FF2B5EF4-FFF2-40B4-BE49-F238E27FC236}">
                <a16:creationId xmlns:a16="http://schemas.microsoft.com/office/drawing/2014/main" id="{D5210A05-D1F6-4ECC-8621-C2D9A901C9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2DA97A-015A-456D-A9AF-239DD1867C2C}"/>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696079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5612-81D9-4DC6-924B-D0F9F62FCA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10EBB9-91FE-4036-9D88-923F70161AB9}"/>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4" name="Footer Placeholder 3">
            <a:extLst>
              <a:ext uri="{FF2B5EF4-FFF2-40B4-BE49-F238E27FC236}">
                <a16:creationId xmlns:a16="http://schemas.microsoft.com/office/drawing/2014/main" id="{B9F45F61-B02B-4C2D-B500-D504361BE2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1DEEBF-23C6-4007-A8C6-015E6DF5A0E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481394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CDDC8-28DD-413B-B0B7-EE7A216C30E7}"/>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3" name="Footer Placeholder 2">
            <a:extLst>
              <a:ext uri="{FF2B5EF4-FFF2-40B4-BE49-F238E27FC236}">
                <a16:creationId xmlns:a16="http://schemas.microsoft.com/office/drawing/2014/main" id="{D10082FB-D2BF-40F7-BC99-B993328381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8C02E9-0E65-4285-9B2F-DA3C5EBC7AD9}"/>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727972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55DF-E587-47F8-9EAC-F8C2E3E69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CBB660-762A-499E-A700-FC0B3ACF3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C7FD12-7CAE-46D8-9565-28136E720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095644-AB79-42B4-8639-E567D8C34D50}"/>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6" name="Footer Placeholder 5">
            <a:extLst>
              <a:ext uri="{FF2B5EF4-FFF2-40B4-BE49-F238E27FC236}">
                <a16:creationId xmlns:a16="http://schemas.microsoft.com/office/drawing/2014/main" id="{446AF64C-7813-4ED3-A112-5646FBBF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BE0D9-826B-4248-B8D2-BD2E780FB64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483099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30972-0CE9-4C9F-A289-3494F5E5B8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122FBA-6ABC-434A-BBAD-7C071A42EC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EAF7A3-435C-4EBE-895E-F3ABDF840ADF}"/>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98B2C3EB-5F74-4ACF-83AA-FCEFBE80F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F731A-4349-4EC0-9487-77A35E1D7C27}"/>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1083124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1F5A-C702-4F0A-8E59-83EE2F425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2E84EE-C8C9-4278-BEA9-0926FB9C3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FE06BC-3717-4897-B323-8B450F0C3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272481-C7AA-428E-A222-867DF67AA893}"/>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6" name="Footer Placeholder 5">
            <a:extLst>
              <a:ext uri="{FF2B5EF4-FFF2-40B4-BE49-F238E27FC236}">
                <a16:creationId xmlns:a16="http://schemas.microsoft.com/office/drawing/2014/main" id="{999D22BE-308A-412F-B049-258AE102C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5B8C3-136D-4563-A160-C44A31C4951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929967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7DF2-D26F-445B-8EFF-29A350C056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F52AF-AAE1-44EB-877D-9C552A7527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76D4E-019F-49B1-BDD8-E856FC648C36}"/>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BE3E0B51-E2AF-49D2-BE17-83D26F9E5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75CB5-8D01-4D9B-A6BB-11F1B3E67F2A}"/>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986883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F554F4-530F-4315-9174-12BF256DEC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FA0A1-05A1-4FE3-A7FB-095248F565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44A97-61C2-4292-BA5A-19B33A245991}"/>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B4DC4E30-6B08-4DCC-8C82-BA662F7A4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8DF2E-7530-410C-AEA8-046665C31F80}"/>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731973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79133" y="560300"/>
            <a:ext cx="5889200" cy="2380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374233" y="3117217"/>
            <a:ext cx="5136400" cy="61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p:nvPr/>
        </p:nvSpPr>
        <p:spPr>
          <a:xfrm>
            <a:off x="7975600" y="-1861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954733" y="4876767"/>
            <a:ext cx="3879200" cy="3879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73528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2056600" y="4668800"/>
            <a:ext cx="4214800" cy="4214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title" hasCustomPrompt="1"/>
          </p:nvPr>
        </p:nvSpPr>
        <p:spPr>
          <a:xfrm>
            <a:off x="1646580" y="2136851"/>
            <a:ext cx="1646000" cy="1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16" name="Google Shape;16;p3"/>
          <p:cNvSpPr txBox="1">
            <a:spLocks noGrp="1"/>
          </p:cNvSpPr>
          <p:nvPr>
            <p:ph type="subTitle" idx="1"/>
          </p:nvPr>
        </p:nvSpPr>
        <p:spPr>
          <a:xfrm>
            <a:off x="951201" y="5248784"/>
            <a:ext cx="3226800" cy="89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b="1"/>
            </a:lvl2pPr>
            <a:lvl3pPr lvl="2" rtl="0">
              <a:lnSpc>
                <a:spcPct val="100000"/>
              </a:lnSpc>
              <a:spcBef>
                <a:spcPts val="0"/>
              </a:spcBef>
              <a:spcAft>
                <a:spcPts val="0"/>
              </a:spcAft>
              <a:buNone/>
              <a:defRPr sz="2133" b="1"/>
            </a:lvl3pPr>
            <a:lvl4pPr lvl="3" rtl="0">
              <a:lnSpc>
                <a:spcPct val="100000"/>
              </a:lnSpc>
              <a:spcBef>
                <a:spcPts val="0"/>
              </a:spcBef>
              <a:spcAft>
                <a:spcPts val="0"/>
              </a:spcAft>
              <a:buNone/>
              <a:defRPr sz="2133" b="1"/>
            </a:lvl4pPr>
            <a:lvl5pPr lvl="4" rtl="0">
              <a:lnSpc>
                <a:spcPct val="100000"/>
              </a:lnSpc>
              <a:spcBef>
                <a:spcPts val="0"/>
              </a:spcBef>
              <a:spcAft>
                <a:spcPts val="0"/>
              </a:spcAft>
              <a:buNone/>
              <a:defRPr sz="2133" b="1"/>
            </a:lvl5pPr>
            <a:lvl6pPr lvl="5" rtl="0">
              <a:lnSpc>
                <a:spcPct val="100000"/>
              </a:lnSpc>
              <a:spcBef>
                <a:spcPts val="0"/>
              </a:spcBef>
              <a:spcAft>
                <a:spcPts val="0"/>
              </a:spcAft>
              <a:buNone/>
              <a:defRPr sz="2133" b="1"/>
            </a:lvl6pPr>
            <a:lvl7pPr lvl="6" rtl="0">
              <a:lnSpc>
                <a:spcPct val="100000"/>
              </a:lnSpc>
              <a:spcBef>
                <a:spcPts val="0"/>
              </a:spcBef>
              <a:spcAft>
                <a:spcPts val="0"/>
              </a:spcAft>
              <a:buNone/>
              <a:defRPr sz="2133" b="1"/>
            </a:lvl7pPr>
            <a:lvl8pPr lvl="7" rtl="0">
              <a:lnSpc>
                <a:spcPct val="100000"/>
              </a:lnSpc>
              <a:spcBef>
                <a:spcPts val="0"/>
              </a:spcBef>
              <a:spcAft>
                <a:spcPts val="0"/>
              </a:spcAft>
              <a:buNone/>
              <a:defRPr sz="2133" b="1"/>
            </a:lvl8pPr>
            <a:lvl9pPr lvl="8" rtl="0">
              <a:lnSpc>
                <a:spcPct val="100000"/>
              </a:lnSpc>
              <a:spcBef>
                <a:spcPts val="0"/>
              </a:spcBef>
              <a:spcAft>
                <a:spcPts val="0"/>
              </a:spcAft>
              <a:buNone/>
              <a:defRPr sz="2133" b="1"/>
            </a:lvl9pPr>
          </a:lstStyle>
          <a:p>
            <a:endParaRPr/>
          </a:p>
        </p:txBody>
      </p:sp>
      <p:sp>
        <p:nvSpPr>
          <p:cNvPr id="17" name="Google Shape;17;p3"/>
          <p:cNvSpPr txBox="1">
            <a:spLocks noGrp="1"/>
          </p:cNvSpPr>
          <p:nvPr>
            <p:ph type="title" idx="2"/>
          </p:nvPr>
        </p:nvSpPr>
        <p:spPr>
          <a:xfrm>
            <a:off x="951200" y="3797384"/>
            <a:ext cx="5989600" cy="106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grpSp>
        <p:nvGrpSpPr>
          <p:cNvPr id="18" name="Google Shape;18;p3"/>
          <p:cNvGrpSpPr/>
          <p:nvPr/>
        </p:nvGrpSpPr>
        <p:grpSpPr>
          <a:xfrm>
            <a:off x="635167" y="619817"/>
            <a:ext cx="1316327" cy="342000"/>
            <a:chOff x="713275" y="4065425"/>
            <a:chExt cx="987245" cy="256500"/>
          </a:xfrm>
        </p:grpSpPr>
        <p:sp>
          <p:nvSpPr>
            <p:cNvPr id="19" name="Google Shape;19;p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86514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p:nvPr/>
        </p:nvSpPr>
        <p:spPr>
          <a:xfrm>
            <a:off x="-1315967" y="-1836883"/>
            <a:ext cx="3953200" cy="39532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4"/>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951200" y="1536633"/>
            <a:ext cx="10289600" cy="4555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733"/>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endParaRPr/>
          </a:p>
        </p:txBody>
      </p:sp>
      <p:grpSp>
        <p:nvGrpSpPr>
          <p:cNvPr id="26" name="Google Shape;26;p4"/>
          <p:cNvGrpSpPr/>
          <p:nvPr/>
        </p:nvGrpSpPr>
        <p:grpSpPr>
          <a:xfrm>
            <a:off x="-97233" y="-96915"/>
            <a:ext cx="3585367" cy="473233"/>
            <a:chOff x="491775" y="19025"/>
            <a:chExt cx="2689025" cy="354925"/>
          </a:xfrm>
        </p:grpSpPr>
        <p:cxnSp>
          <p:nvCxnSpPr>
            <p:cNvPr id="27" name="Google Shape;27;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8" name="Google Shape;28;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9" name="Google Shape;29;p4"/>
          <p:cNvGrpSpPr/>
          <p:nvPr/>
        </p:nvGrpSpPr>
        <p:grpSpPr>
          <a:xfrm rot="10800000">
            <a:off x="8703867" y="6481685"/>
            <a:ext cx="3585367" cy="473233"/>
            <a:chOff x="491775" y="19025"/>
            <a:chExt cx="2689025" cy="354925"/>
          </a:xfrm>
        </p:grpSpPr>
        <p:cxnSp>
          <p:nvCxnSpPr>
            <p:cNvPr id="30" name="Google Shape;30;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218622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2"/>
        <p:cNvGrpSpPr/>
        <p:nvPr/>
      </p:nvGrpSpPr>
      <p:grpSpPr>
        <a:xfrm>
          <a:off x="0" y="0"/>
          <a:ext cx="0" cy="0"/>
          <a:chOff x="0" y="0"/>
          <a:chExt cx="0" cy="0"/>
        </a:xfrm>
      </p:grpSpPr>
      <p:sp>
        <p:nvSpPr>
          <p:cNvPr id="33" name="Google Shape;33;p5"/>
          <p:cNvSpPr/>
          <p:nvPr/>
        </p:nvSpPr>
        <p:spPr>
          <a:xfrm>
            <a:off x="-2021633" y="-1872733"/>
            <a:ext cx="4091600" cy="40916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5"/>
          <p:cNvSpPr/>
          <p:nvPr/>
        </p:nvSpPr>
        <p:spPr>
          <a:xfrm>
            <a:off x="7935733" y="2829900"/>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5"/>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5"/>
          <p:cNvSpPr txBox="1">
            <a:spLocks noGrp="1"/>
          </p:cNvSpPr>
          <p:nvPr>
            <p:ph type="subTitle" idx="1"/>
          </p:nvPr>
        </p:nvSpPr>
        <p:spPr>
          <a:xfrm>
            <a:off x="2770381" y="4768933"/>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37" name="Google Shape;37;p5"/>
          <p:cNvSpPr txBox="1">
            <a:spLocks noGrp="1"/>
          </p:cNvSpPr>
          <p:nvPr>
            <p:ph type="subTitle" idx="2"/>
          </p:nvPr>
        </p:nvSpPr>
        <p:spPr>
          <a:xfrm>
            <a:off x="2770400" y="523600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38" name="Google Shape;38;p5"/>
          <p:cNvSpPr txBox="1">
            <a:spLocks noGrp="1"/>
          </p:cNvSpPr>
          <p:nvPr>
            <p:ph type="subTitle" idx="3"/>
          </p:nvPr>
        </p:nvSpPr>
        <p:spPr>
          <a:xfrm>
            <a:off x="6401632" y="4768933"/>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39" name="Google Shape;39;p5"/>
          <p:cNvSpPr txBox="1">
            <a:spLocks noGrp="1"/>
          </p:cNvSpPr>
          <p:nvPr>
            <p:ph type="subTitle" idx="4"/>
          </p:nvPr>
        </p:nvSpPr>
        <p:spPr>
          <a:xfrm>
            <a:off x="6401643" y="523600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Tree>
    <p:extLst>
      <p:ext uri="{BB962C8B-B14F-4D97-AF65-F5344CB8AC3E}">
        <p14:creationId xmlns:p14="http://schemas.microsoft.com/office/powerpoint/2010/main" val="2778283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3007833" y="-38014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6"/>
          <p:cNvSpPr/>
          <p:nvPr/>
        </p:nvSpPr>
        <p:spPr>
          <a:xfrm>
            <a:off x="8971633" y="3644067"/>
            <a:ext cx="5567200" cy="556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6"/>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 name="Google Shape;44;p6"/>
          <p:cNvGrpSpPr/>
          <p:nvPr/>
        </p:nvGrpSpPr>
        <p:grpSpPr>
          <a:xfrm>
            <a:off x="-18808" y="5919659"/>
            <a:ext cx="3884600" cy="772484"/>
            <a:chOff x="267350" y="-205412"/>
            <a:chExt cx="2913450" cy="579363"/>
          </a:xfrm>
        </p:grpSpPr>
        <p:cxnSp>
          <p:nvCxnSpPr>
            <p:cNvPr id="45" name="Google Shape;45;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6" name="Google Shape;46;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47" name="Google Shape;47;p6"/>
          <p:cNvGrpSpPr/>
          <p:nvPr/>
        </p:nvGrpSpPr>
        <p:grpSpPr>
          <a:xfrm rot="10800000">
            <a:off x="8326208" y="165859"/>
            <a:ext cx="3884600" cy="772484"/>
            <a:chOff x="267350" y="-205412"/>
            <a:chExt cx="2913450" cy="579363"/>
          </a:xfrm>
        </p:grpSpPr>
        <p:cxnSp>
          <p:nvCxnSpPr>
            <p:cNvPr id="48" name="Google Shape;48;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9" name="Google Shape;49;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31078168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0"/>
        <p:cNvGrpSpPr/>
        <p:nvPr/>
      </p:nvGrpSpPr>
      <p:grpSpPr>
        <a:xfrm>
          <a:off x="0" y="0"/>
          <a:ext cx="0" cy="0"/>
          <a:chOff x="0" y="0"/>
          <a:chExt cx="0" cy="0"/>
        </a:xfrm>
      </p:grpSpPr>
      <p:sp>
        <p:nvSpPr>
          <p:cNvPr id="51" name="Google Shape;51;p7"/>
          <p:cNvSpPr/>
          <p:nvPr/>
        </p:nvSpPr>
        <p:spPr>
          <a:xfrm>
            <a:off x="-2463133" y="3950933"/>
            <a:ext cx="5588000" cy="55880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356267" y="-28595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7"/>
          <p:cNvSpPr/>
          <p:nvPr/>
        </p:nvSpPr>
        <p:spPr>
          <a:xfrm>
            <a:off x="9664700" y="4617633"/>
            <a:ext cx="4584800" cy="4584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7"/>
          <p:cNvSpPr txBox="1">
            <a:spLocks noGrp="1"/>
          </p:cNvSpPr>
          <p:nvPr>
            <p:ph type="title"/>
          </p:nvPr>
        </p:nvSpPr>
        <p:spPr>
          <a:xfrm>
            <a:off x="5291500" y="2093200"/>
            <a:ext cx="5386000" cy="820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5" name="Google Shape;55;p7"/>
          <p:cNvSpPr txBox="1">
            <a:spLocks noGrp="1"/>
          </p:cNvSpPr>
          <p:nvPr>
            <p:ph type="subTitle" idx="1"/>
          </p:nvPr>
        </p:nvSpPr>
        <p:spPr>
          <a:xfrm>
            <a:off x="5288700" y="3205200"/>
            <a:ext cx="5388800" cy="15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17309157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555400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2119-F760-448E-AA94-205A1ED972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702FC1-F8F2-4888-A1EA-8F519A2A5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40BFB7-E8C8-4B72-856E-B4207707F53E}"/>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BAF47B8F-E1AA-4271-89C4-479DFEFC1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E18C1-239F-4327-A206-82E2785D3129}"/>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240611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8"/>
        <p:cNvGrpSpPr/>
        <p:nvPr/>
      </p:nvGrpSpPr>
      <p:grpSpPr>
        <a:xfrm>
          <a:off x="0" y="0"/>
          <a:ext cx="0" cy="0"/>
          <a:chOff x="0" y="0"/>
          <a:chExt cx="0" cy="0"/>
        </a:xfrm>
      </p:grpSpPr>
      <p:sp>
        <p:nvSpPr>
          <p:cNvPr id="59" name="Google Shape;59;p9"/>
          <p:cNvSpPr/>
          <p:nvPr/>
        </p:nvSpPr>
        <p:spPr>
          <a:xfrm>
            <a:off x="2871567" y="22638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9"/>
          <p:cNvSpPr/>
          <p:nvPr/>
        </p:nvSpPr>
        <p:spPr>
          <a:xfrm>
            <a:off x="-1611500" y="-1779249"/>
            <a:ext cx="3319200" cy="3319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9"/>
          <p:cNvSpPr txBox="1">
            <a:spLocks noGrp="1"/>
          </p:cNvSpPr>
          <p:nvPr>
            <p:ph type="subTitle" idx="1"/>
          </p:nvPr>
        </p:nvSpPr>
        <p:spPr>
          <a:xfrm>
            <a:off x="951200" y="1548600"/>
            <a:ext cx="4721600" cy="188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62" name="Google Shape;62;p9"/>
          <p:cNvSpPr txBox="1">
            <a:spLocks noGrp="1"/>
          </p:cNvSpPr>
          <p:nvPr>
            <p:ph type="subTitle" idx="2"/>
          </p:nvPr>
        </p:nvSpPr>
        <p:spPr>
          <a:xfrm>
            <a:off x="2420700" y="4331267"/>
            <a:ext cx="48608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2100"/>
              <a:buNone/>
              <a:defRPr sz="2133">
                <a:solidFill>
                  <a:schemeClr val="dk2"/>
                </a:solidFill>
              </a:defRPr>
            </a:lvl1pPr>
            <a:lvl2pPr lvl="1" algn="ctr" rtl="0">
              <a:lnSpc>
                <a:spcPct val="100000"/>
              </a:lnSpc>
              <a:spcBef>
                <a:spcPts val="0"/>
              </a:spcBef>
              <a:spcAft>
                <a:spcPts val="0"/>
              </a:spcAft>
              <a:buClr>
                <a:schemeClr val="dk2"/>
              </a:buClr>
              <a:buSzPts val="2100"/>
              <a:buNone/>
              <a:defRPr sz="2800">
                <a:solidFill>
                  <a:schemeClr val="dk2"/>
                </a:solidFill>
              </a:defRPr>
            </a:lvl2pPr>
            <a:lvl3pPr lvl="2" algn="ctr" rtl="0">
              <a:lnSpc>
                <a:spcPct val="100000"/>
              </a:lnSpc>
              <a:spcBef>
                <a:spcPts val="0"/>
              </a:spcBef>
              <a:spcAft>
                <a:spcPts val="0"/>
              </a:spcAft>
              <a:buClr>
                <a:schemeClr val="dk2"/>
              </a:buClr>
              <a:buSzPts val="2100"/>
              <a:buNone/>
              <a:defRPr sz="2800">
                <a:solidFill>
                  <a:schemeClr val="dk2"/>
                </a:solidFill>
              </a:defRPr>
            </a:lvl3pPr>
            <a:lvl4pPr lvl="3" algn="ctr" rtl="0">
              <a:lnSpc>
                <a:spcPct val="100000"/>
              </a:lnSpc>
              <a:spcBef>
                <a:spcPts val="0"/>
              </a:spcBef>
              <a:spcAft>
                <a:spcPts val="0"/>
              </a:spcAft>
              <a:buClr>
                <a:schemeClr val="dk2"/>
              </a:buClr>
              <a:buSzPts val="2100"/>
              <a:buNone/>
              <a:defRPr sz="2800">
                <a:solidFill>
                  <a:schemeClr val="dk2"/>
                </a:solidFill>
              </a:defRPr>
            </a:lvl4pPr>
            <a:lvl5pPr lvl="4" algn="ctr" rtl="0">
              <a:lnSpc>
                <a:spcPct val="100000"/>
              </a:lnSpc>
              <a:spcBef>
                <a:spcPts val="0"/>
              </a:spcBef>
              <a:spcAft>
                <a:spcPts val="0"/>
              </a:spcAft>
              <a:buClr>
                <a:schemeClr val="dk2"/>
              </a:buClr>
              <a:buSzPts val="2100"/>
              <a:buNone/>
              <a:defRPr sz="2800">
                <a:solidFill>
                  <a:schemeClr val="dk2"/>
                </a:solidFill>
              </a:defRPr>
            </a:lvl5pPr>
            <a:lvl6pPr lvl="5" algn="ctr" rtl="0">
              <a:lnSpc>
                <a:spcPct val="100000"/>
              </a:lnSpc>
              <a:spcBef>
                <a:spcPts val="0"/>
              </a:spcBef>
              <a:spcAft>
                <a:spcPts val="0"/>
              </a:spcAft>
              <a:buClr>
                <a:schemeClr val="dk2"/>
              </a:buClr>
              <a:buSzPts val="2100"/>
              <a:buNone/>
              <a:defRPr sz="2800">
                <a:solidFill>
                  <a:schemeClr val="dk2"/>
                </a:solidFill>
              </a:defRPr>
            </a:lvl6pPr>
            <a:lvl7pPr lvl="6" algn="ctr" rtl="0">
              <a:lnSpc>
                <a:spcPct val="100000"/>
              </a:lnSpc>
              <a:spcBef>
                <a:spcPts val="0"/>
              </a:spcBef>
              <a:spcAft>
                <a:spcPts val="0"/>
              </a:spcAft>
              <a:buClr>
                <a:schemeClr val="dk2"/>
              </a:buClr>
              <a:buSzPts val="2100"/>
              <a:buNone/>
              <a:defRPr sz="2800">
                <a:solidFill>
                  <a:schemeClr val="dk2"/>
                </a:solidFill>
              </a:defRPr>
            </a:lvl7pPr>
            <a:lvl8pPr lvl="7" algn="ctr" rtl="0">
              <a:lnSpc>
                <a:spcPct val="100000"/>
              </a:lnSpc>
              <a:spcBef>
                <a:spcPts val="0"/>
              </a:spcBef>
              <a:spcAft>
                <a:spcPts val="0"/>
              </a:spcAft>
              <a:buClr>
                <a:schemeClr val="dk2"/>
              </a:buClr>
              <a:buSzPts val="2100"/>
              <a:buNone/>
              <a:defRPr sz="2800">
                <a:solidFill>
                  <a:schemeClr val="dk2"/>
                </a:solidFill>
              </a:defRPr>
            </a:lvl8pPr>
            <a:lvl9pPr lvl="8" algn="ctr" rtl="0">
              <a:lnSpc>
                <a:spcPct val="100000"/>
              </a:lnSpc>
              <a:spcBef>
                <a:spcPts val="0"/>
              </a:spcBef>
              <a:spcAft>
                <a:spcPts val="0"/>
              </a:spcAft>
              <a:buClr>
                <a:schemeClr val="dk2"/>
              </a:buClr>
              <a:buSzPts val="2100"/>
              <a:buNone/>
              <a:defRPr sz="2800">
                <a:solidFill>
                  <a:schemeClr val="dk2"/>
                </a:solidFill>
              </a:defRPr>
            </a:lvl9pPr>
          </a:lstStyle>
          <a:p>
            <a:endParaRPr/>
          </a:p>
        </p:txBody>
      </p:sp>
      <p:sp>
        <p:nvSpPr>
          <p:cNvPr id="63" name="Google Shape;63;p9"/>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8921513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349500" y="529867"/>
            <a:ext cx="3748000" cy="123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773355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6"/>
        <p:cNvGrpSpPr/>
        <p:nvPr/>
      </p:nvGrpSpPr>
      <p:grpSpPr>
        <a:xfrm>
          <a:off x="0" y="0"/>
          <a:ext cx="0" cy="0"/>
          <a:chOff x="0" y="0"/>
          <a:chExt cx="0" cy="0"/>
        </a:xfrm>
      </p:grpSpPr>
      <p:sp>
        <p:nvSpPr>
          <p:cNvPr id="67" name="Google Shape;67;p11"/>
          <p:cNvSpPr/>
          <p:nvPr/>
        </p:nvSpPr>
        <p:spPr>
          <a:xfrm>
            <a:off x="7260900" y="22082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11"/>
          <p:cNvSpPr/>
          <p:nvPr/>
        </p:nvSpPr>
        <p:spPr>
          <a:xfrm>
            <a:off x="-3127700" y="-31511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1"/>
          <p:cNvSpPr txBox="1">
            <a:spLocks noGrp="1"/>
          </p:cNvSpPr>
          <p:nvPr>
            <p:ph type="title" hasCustomPrompt="1"/>
          </p:nvPr>
        </p:nvSpPr>
        <p:spPr>
          <a:xfrm>
            <a:off x="1393233" y="1297000"/>
            <a:ext cx="9405600" cy="295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0" name="Google Shape;70;p11"/>
          <p:cNvSpPr txBox="1">
            <a:spLocks noGrp="1"/>
          </p:cNvSpPr>
          <p:nvPr>
            <p:ph type="subTitle" idx="1"/>
          </p:nvPr>
        </p:nvSpPr>
        <p:spPr>
          <a:xfrm>
            <a:off x="2870568" y="4251400"/>
            <a:ext cx="6451200" cy="6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667">
                <a:solidFill>
                  <a:schemeClr val="dk2"/>
                </a:solidFill>
              </a:defRPr>
            </a:lvl1pPr>
            <a:lvl2pPr lvl="1" algn="ctr" rtl="0">
              <a:lnSpc>
                <a:spcPct val="100000"/>
              </a:lnSpc>
              <a:spcBef>
                <a:spcPts val="1600"/>
              </a:spcBef>
              <a:spcAft>
                <a:spcPts val="0"/>
              </a:spcAft>
              <a:buNone/>
              <a:defRPr sz="2667" b="1">
                <a:solidFill>
                  <a:schemeClr val="dk2"/>
                </a:solidFill>
              </a:defRPr>
            </a:lvl2pPr>
            <a:lvl3pPr lvl="2" algn="ctr" rtl="0">
              <a:lnSpc>
                <a:spcPct val="100000"/>
              </a:lnSpc>
              <a:spcBef>
                <a:spcPts val="1600"/>
              </a:spcBef>
              <a:spcAft>
                <a:spcPts val="0"/>
              </a:spcAft>
              <a:buNone/>
              <a:defRPr sz="2667" b="1">
                <a:solidFill>
                  <a:schemeClr val="dk2"/>
                </a:solidFill>
              </a:defRPr>
            </a:lvl3pPr>
            <a:lvl4pPr lvl="3" algn="ctr" rtl="0">
              <a:lnSpc>
                <a:spcPct val="100000"/>
              </a:lnSpc>
              <a:spcBef>
                <a:spcPts val="1600"/>
              </a:spcBef>
              <a:spcAft>
                <a:spcPts val="0"/>
              </a:spcAft>
              <a:buNone/>
              <a:defRPr sz="2667" b="1">
                <a:solidFill>
                  <a:schemeClr val="dk2"/>
                </a:solidFill>
              </a:defRPr>
            </a:lvl4pPr>
            <a:lvl5pPr lvl="4" algn="ctr" rtl="0">
              <a:lnSpc>
                <a:spcPct val="100000"/>
              </a:lnSpc>
              <a:spcBef>
                <a:spcPts val="1600"/>
              </a:spcBef>
              <a:spcAft>
                <a:spcPts val="0"/>
              </a:spcAft>
              <a:buNone/>
              <a:defRPr sz="2667" b="1">
                <a:solidFill>
                  <a:schemeClr val="dk2"/>
                </a:solidFill>
              </a:defRPr>
            </a:lvl5pPr>
            <a:lvl6pPr lvl="5" algn="ctr" rtl="0">
              <a:lnSpc>
                <a:spcPct val="100000"/>
              </a:lnSpc>
              <a:spcBef>
                <a:spcPts val="1600"/>
              </a:spcBef>
              <a:spcAft>
                <a:spcPts val="0"/>
              </a:spcAft>
              <a:buNone/>
              <a:defRPr sz="2667" b="1">
                <a:solidFill>
                  <a:schemeClr val="dk2"/>
                </a:solidFill>
              </a:defRPr>
            </a:lvl6pPr>
            <a:lvl7pPr lvl="6" algn="ctr" rtl="0">
              <a:lnSpc>
                <a:spcPct val="100000"/>
              </a:lnSpc>
              <a:spcBef>
                <a:spcPts val="1600"/>
              </a:spcBef>
              <a:spcAft>
                <a:spcPts val="0"/>
              </a:spcAft>
              <a:buNone/>
              <a:defRPr sz="2667" b="1">
                <a:solidFill>
                  <a:schemeClr val="dk2"/>
                </a:solidFill>
              </a:defRPr>
            </a:lvl7pPr>
            <a:lvl8pPr lvl="7" algn="ctr" rtl="0">
              <a:lnSpc>
                <a:spcPct val="100000"/>
              </a:lnSpc>
              <a:spcBef>
                <a:spcPts val="1600"/>
              </a:spcBef>
              <a:spcAft>
                <a:spcPts val="0"/>
              </a:spcAft>
              <a:buNone/>
              <a:defRPr sz="2667" b="1">
                <a:solidFill>
                  <a:schemeClr val="dk2"/>
                </a:solidFill>
              </a:defRPr>
            </a:lvl8pPr>
            <a:lvl9pPr lvl="8" algn="ctr" rtl="0">
              <a:lnSpc>
                <a:spcPct val="100000"/>
              </a:lnSpc>
              <a:spcBef>
                <a:spcPts val="1600"/>
              </a:spcBef>
              <a:spcAft>
                <a:spcPts val="1600"/>
              </a:spcAft>
              <a:buNone/>
              <a:defRPr sz="2667" b="1">
                <a:solidFill>
                  <a:schemeClr val="dk2"/>
                </a:solidFill>
              </a:defRPr>
            </a:lvl9pPr>
          </a:lstStyle>
          <a:p>
            <a:endParaRPr/>
          </a:p>
        </p:txBody>
      </p:sp>
      <p:grpSp>
        <p:nvGrpSpPr>
          <p:cNvPr id="71" name="Google Shape;71;p11"/>
          <p:cNvGrpSpPr/>
          <p:nvPr/>
        </p:nvGrpSpPr>
        <p:grpSpPr>
          <a:xfrm rot="10800000" flipH="1">
            <a:off x="-38599" y="6138805"/>
            <a:ext cx="9055700" cy="756795"/>
            <a:chOff x="279125" y="-193646"/>
            <a:chExt cx="6791775" cy="567596"/>
          </a:xfrm>
        </p:grpSpPr>
        <p:cxnSp>
          <p:nvCxnSpPr>
            <p:cNvPr id="72" name="Google Shape;72;p11"/>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73" name="Google Shape;73;p11"/>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74" name="Google Shape;74;p11"/>
          <p:cNvGrpSpPr/>
          <p:nvPr/>
        </p:nvGrpSpPr>
        <p:grpSpPr>
          <a:xfrm flipH="1">
            <a:off x="3149101" y="-19562"/>
            <a:ext cx="9055700" cy="756795"/>
            <a:chOff x="279125" y="-193646"/>
            <a:chExt cx="6791775" cy="567596"/>
          </a:xfrm>
        </p:grpSpPr>
        <p:cxnSp>
          <p:nvCxnSpPr>
            <p:cNvPr id="75" name="Google Shape;75;p11"/>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76" name="Google Shape;76;p11"/>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77" name="Google Shape;77;p11"/>
          <p:cNvGrpSpPr/>
          <p:nvPr/>
        </p:nvGrpSpPr>
        <p:grpSpPr>
          <a:xfrm rot="5400000">
            <a:off x="10841687" y="1495483"/>
            <a:ext cx="1316327" cy="342000"/>
            <a:chOff x="713275" y="4065425"/>
            <a:chExt cx="987245" cy="256500"/>
          </a:xfrm>
        </p:grpSpPr>
        <p:sp>
          <p:nvSpPr>
            <p:cNvPr id="78" name="Google Shape;78;p11"/>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11"/>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11"/>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 name="Google Shape;81;p11"/>
          <p:cNvGrpSpPr/>
          <p:nvPr/>
        </p:nvGrpSpPr>
        <p:grpSpPr>
          <a:xfrm rot="5400000">
            <a:off x="33987" y="5020517"/>
            <a:ext cx="1316327" cy="342000"/>
            <a:chOff x="713275" y="4065425"/>
            <a:chExt cx="987245" cy="256500"/>
          </a:xfrm>
        </p:grpSpPr>
        <p:sp>
          <p:nvSpPr>
            <p:cNvPr id="82" name="Google Shape;82;p11"/>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11"/>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11"/>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55996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5"/>
        <p:cNvGrpSpPr/>
        <p:nvPr/>
      </p:nvGrpSpPr>
      <p:grpSpPr>
        <a:xfrm>
          <a:off x="0" y="0"/>
          <a:ext cx="0" cy="0"/>
          <a:chOff x="0" y="0"/>
          <a:chExt cx="0" cy="0"/>
        </a:xfrm>
      </p:grpSpPr>
    </p:spTree>
    <p:extLst>
      <p:ext uri="{BB962C8B-B14F-4D97-AF65-F5344CB8AC3E}">
        <p14:creationId xmlns:p14="http://schemas.microsoft.com/office/powerpoint/2010/main" val="30022395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86"/>
        <p:cNvGrpSpPr/>
        <p:nvPr/>
      </p:nvGrpSpPr>
      <p:grpSpPr>
        <a:xfrm>
          <a:off x="0" y="0"/>
          <a:ext cx="0" cy="0"/>
          <a:chOff x="0" y="0"/>
          <a:chExt cx="0" cy="0"/>
        </a:xfrm>
      </p:grpSpPr>
      <p:sp>
        <p:nvSpPr>
          <p:cNvPr id="87" name="Google Shape;87;p13"/>
          <p:cNvSpPr/>
          <p:nvPr/>
        </p:nvSpPr>
        <p:spPr>
          <a:xfrm>
            <a:off x="9083533" y="-2620300"/>
            <a:ext cx="5553600" cy="5553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13"/>
          <p:cNvSpPr txBox="1">
            <a:spLocks noGrp="1"/>
          </p:cNvSpPr>
          <p:nvPr>
            <p:ph type="subTitle" idx="1"/>
          </p:nvPr>
        </p:nvSpPr>
        <p:spPr>
          <a:xfrm>
            <a:off x="960400" y="2513500"/>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89" name="Google Shape;89;p13"/>
          <p:cNvSpPr txBox="1">
            <a:spLocks noGrp="1"/>
          </p:cNvSpPr>
          <p:nvPr>
            <p:ph type="title" hasCustomPrompt="1"/>
          </p:nvPr>
        </p:nvSpPr>
        <p:spPr>
          <a:xfrm>
            <a:off x="1087032" y="1651000"/>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0" name="Google Shape;90;p13"/>
          <p:cNvSpPr txBox="1">
            <a:spLocks noGrp="1"/>
          </p:cNvSpPr>
          <p:nvPr>
            <p:ph type="subTitle" idx="2"/>
          </p:nvPr>
        </p:nvSpPr>
        <p:spPr>
          <a:xfrm>
            <a:off x="960400" y="2924667"/>
            <a:ext cx="31808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91" name="Google Shape;91;p13"/>
          <p:cNvSpPr txBox="1">
            <a:spLocks noGrp="1"/>
          </p:cNvSpPr>
          <p:nvPr>
            <p:ph type="title" idx="3" hasCustomPrompt="1"/>
          </p:nvPr>
        </p:nvSpPr>
        <p:spPr>
          <a:xfrm>
            <a:off x="4467499" y="1651000"/>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2" name="Google Shape;92;p13"/>
          <p:cNvSpPr txBox="1">
            <a:spLocks noGrp="1"/>
          </p:cNvSpPr>
          <p:nvPr>
            <p:ph type="title" idx="4" hasCustomPrompt="1"/>
          </p:nvPr>
        </p:nvSpPr>
        <p:spPr>
          <a:xfrm>
            <a:off x="7847596" y="1651000"/>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3" name="Google Shape;93;p13"/>
          <p:cNvSpPr txBox="1">
            <a:spLocks noGrp="1"/>
          </p:cNvSpPr>
          <p:nvPr>
            <p:ph type="title" idx="5" hasCustomPrompt="1"/>
          </p:nvPr>
        </p:nvSpPr>
        <p:spPr>
          <a:xfrm>
            <a:off x="1086100" y="4037063"/>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4" name="Google Shape;94;p13"/>
          <p:cNvSpPr txBox="1">
            <a:spLocks noGrp="1"/>
          </p:cNvSpPr>
          <p:nvPr>
            <p:ph type="subTitle" idx="6"/>
          </p:nvPr>
        </p:nvSpPr>
        <p:spPr>
          <a:xfrm>
            <a:off x="4340493" y="2513533"/>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95" name="Google Shape;95;p13"/>
          <p:cNvSpPr txBox="1">
            <a:spLocks noGrp="1"/>
          </p:cNvSpPr>
          <p:nvPr>
            <p:ph type="subTitle" idx="7"/>
          </p:nvPr>
        </p:nvSpPr>
        <p:spPr>
          <a:xfrm>
            <a:off x="4343400" y="2924667"/>
            <a:ext cx="31796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96" name="Google Shape;96;p13"/>
          <p:cNvSpPr txBox="1">
            <a:spLocks noGrp="1"/>
          </p:cNvSpPr>
          <p:nvPr>
            <p:ph type="subTitle" idx="8"/>
          </p:nvPr>
        </p:nvSpPr>
        <p:spPr>
          <a:xfrm>
            <a:off x="7720587" y="2500967"/>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97" name="Google Shape;97;p13"/>
          <p:cNvSpPr txBox="1">
            <a:spLocks noGrp="1"/>
          </p:cNvSpPr>
          <p:nvPr>
            <p:ph type="subTitle" idx="9"/>
          </p:nvPr>
        </p:nvSpPr>
        <p:spPr>
          <a:xfrm>
            <a:off x="7723401" y="2933300"/>
            <a:ext cx="31796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98" name="Google Shape;98;p13"/>
          <p:cNvSpPr txBox="1">
            <a:spLocks noGrp="1"/>
          </p:cNvSpPr>
          <p:nvPr>
            <p:ph type="subTitle" idx="13"/>
          </p:nvPr>
        </p:nvSpPr>
        <p:spPr>
          <a:xfrm>
            <a:off x="961895" y="4885668"/>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99" name="Google Shape;99;p13"/>
          <p:cNvSpPr txBox="1">
            <a:spLocks noGrp="1"/>
          </p:cNvSpPr>
          <p:nvPr>
            <p:ph type="subTitle" idx="14"/>
          </p:nvPr>
        </p:nvSpPr>
        <p:spPr>
          <a:xfrm>
            <a:off x="961896" y="5289955"/>
            <a:ext cx="31808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100" name="Google Shape;100;p13"/>
          <p:cNvSpPr txBox="1">
            <a:spLocks noGrp="1"/>
          </p:cNvSpPr>
          <p:nvPr>
            <p:ph type="title" idx="15"/>
          </p:nvPr>
        </p:nvSpPr>
        <p:spPr>
          <a:xfrm>
            <a:off x="960400" y="603100"/>
            <a:ext cx="9568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txBox="1">
            <a:spLocks noGrp="1"/>
          </p:cNvSpPr>
          <p:nvPr>
            <p:ph type="title" idx="16" hasCustomPrompt="1"/>
          </p:nvPr>
        </p:nvSpPr>
        <p:spPr>
          <a:xfrm>
            <a:off x="4467499" y="4037033"/>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02" name="Google Shape;102;p13"/>
          <p:cNvSpPr txBox="1">
            <a:spLocks noGrp="1"/>
          </p:cNvSpPr>
          <p:nvPr>
            <p:ph type="title" idx="17" hasCustomPrompt="1"/>
          </p:nvPr>
        </p:nvSpPr>
        <p:spPr>
          <a:xfrm>
            <a:off x="7847596" y="4037033"/>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03" name="Google Shape;103;p13"/>
          <p:cNvSpPr txBox="1">
            <a:spLocks noGrp="1"/>
          </p:cNvSpPr>
          <p:nvPr>
            <p:ph type="subTitle" idx="18"/>
          </p:nvPr>
        </p:nvSpPr>
        <p:spPr>
          <a:xfrm>
            <a:off x="4340493" y="4898233"/>
            <a:ext cx="31836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104" name="Google Shape;104;p13"/>
          <p:cNvSpPr txBox="1">
            <a:spLocks noGrp="1"/>
          </p:cNvSpPr>
          <p:nvPr>
            <p:ph type="subTitle" idx="19"/>
          </p:nvPr>
        </p:nvSpPr>
        <p:spPr>
          <a:xfrm>
            <a:off x="4342100" y="5281316"/>
            <a:ext cx="31808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105" name="Google Shape;105;p13"/>
          <p:cNvSpPr txBox="1">
            <a:spLocks noGrp="1"/>
          </p:cNvSpPr>
          <p:nvPr>
            <p:ph type="subTitle" idx="20"/>
          </p:nvPr>
        </p:nvSpPr>
        <p:spPr>
          <a:xfrm>
            <a:off x="7720587" y="4887000"/>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106" name="Google Shape;106;p13"/>
          <p:cNvSpPr txBox="1">
            <a:spLocks noGrp="1"/>
          </p:cNvSpPr>
          <p:nvPr>
            <p:ph type="subTitle" idx="21"/>
          </p:nvPr>
        </p:nvSpPr>
        <p:spPr>
          <a:xfrm>
            <a:off x="7723401" y="5289951"/>
            <a:ext cx="31796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grpSp>
        <p:nvGrpSpPr>
          <p:cNvPr id="107" name="Google Shape;107;p13"/>
          <p:cNvGrpSpPr/>
          <p:nvPr/>
        </p:nvGrpSpPr>
        <p:grpSpPr>
          <a:xfrm rot="10800000" flipH="1">
            <a:off x="-21100" y="204059"/>
            <a:ext cx="3884600" cy="772484"/>
            <a:chOff x="267350" y="-205412"/>
            <a:chExt cx="2913450" cy="579363"/>
          </a:xfrm>
        </p:grpSpPr>
        <p:cxnSp>
          <p:nvCxnSpPr>
            <p:cNvPr id="108" name="Google Shape;108;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09" name="Google Shape;109;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110" name="Google Shape;110;p13"/>
          <p:cNvGrpSpPr/>
          <p:nvPr/>
        </p:nvGrpSpPr>
        <p:grpSpPr>
          <a:xfrm flipH="1">
            <a:off x="8328500" y="5881459"/>
            <a:ext cx="3884600" cy="772484"/>
            <a:chOff x="267350" y="-205412"/>
            <a:chExt cx="2913450" cy="579363"/>
          </a:xfrm>
        </p:grpSpPr>
        <p:cxnSp>
          <p:nvCxnSpPr>
            <p:cNvPr id="111" name="Google Shape;111;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12" name="Google Shape;112;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544342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3"/>
        <p:cNvGrpSpPr/>
        <p:nvPr/>
      </p:nvGrpSpPr>
      <p:grpSpPr>
        <a:xfrm>
          <a:off x="0" y="0"/>
          <a:ext cx="0" cy="0"/>
          <a:chOff x="0" y="0"/>
          <a:chExt cx="0" cy="0"/>
        </a:xfrm>
      </p:grpSpPr>
      <p:sp>
        <p:nvSpPr>
          <p:cNvPr id="114" name="Google Shape;114;p14"/>
          <p:cNvSpPr/>
          <p:nvPr/>
        </p:nvSpPr>
        <p:spPr>
          <a:xfrm>
            <a:off x="5378651" y="-4859900"/>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4"/>
          <p:cNvSpPr txBox="1">
            <a:spLocks noGrp="1"/>
          </p:cNvSpPr>
          <p:nvPr>
            <p:ph type="subTitle" idx="1"/>
          </p:nvPr>
        </p:nvSpPr>
        <p:spPr>
          <a:xfrm>
            <a:off x="954748" y="3574833"/>
            <a:ext cx="3020000" cy="4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16" name="Google Shape;116;p14"/>
          <p:cNvSpPr txBox="1">
            <a:spLocks noGrp="1"/>
          </p:cNvSpPr>
          <p:nvPr>
            <p:ph type="subTitle" idx="2"/>
          </p:nvPr>
        </p:nvSpPr>
        <p:spPr>
          <a:xfrm>
            <a:off x="954767" y="399110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17" name="Google Shape;117;p14"/>
          <p:cNvSpPr txBox="1">
            <a:spLocks noGrp="1"/>
          </p:cNvSpPr>
          <p:nvPr>
            <p:ph type="subTitle" idx="3"/>
          </p:nvPr>
        </p:nvSpPr>
        <p:spPr>
          <a:xfrm>
            <a:off x="4585999" y="3574833"/>
            <a:ext cx="3020000" cy="4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18" name="Google Shape;118;p14"/>
          <p:cNvSpPr txBox="1">
            <a:spLocks noGrp="1"/>
          </p:cNvSpPr>
          <p:nvPr>
            <p:ph type="subTitle" idx="4"/>
          </p:nvPr>
        </p:nvSpPr>
        <p:spPr>
          <a:xfrm>
            <a:off x="4586009" y="399110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19" name="Google Shape;119;p14"/>
          <p:cNvSpPr txBox="1">
            <a:spLocks noGrp="1"/>
          </p:cNvSpPr>
          <p:nvPr>
            <p:ph type="subTitle" idx="5"/>
          </p:nvPr>
        </p:nvSpPr>
        <p:spPr>
          <a:xfrm>
            <a:off x="8217265" y="3574833"/>
            <a:ext cx="3020000" cy="4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20" name="Google Shape;120;p14"/>
          <p:cNvSpPr txBox="1">
            <a:spLocks noGrp="1"/>
          </p:cNvSpPr>
          <p:nvPr>
            <p:ph type="subTitle" idx="6"/>
          </p:nvPr>
        </p:nvSpPr>
        <p:spPr>
          <a:xfrm>
            <a:off x="8217268" y="399110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21" name="Google Shape;121;p14"/>
          <p:cNvSpPr txBox="1">
            <a:spLocks noGrp="1"/>
          </p:cNvSpPr>
          <p:nvPr>
            <p:ph type="title" hasCustomPrompt="1"/>
          </p:nvPr>
        </p:nvSpPr>
        <p:spPr>
          <a:xfrm>
            <a:off x="1946333" y="2317400"/>
            <a:ext cx="1036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22" name="Google Shape;122;p14"/>
          <p:cNvSpPr txBox="1">
            <a:spLocks noGrp="1"/>
          </p:cNvSpPr>
          <p:nvPr>
            <p:ph type="title" idx="7" hasCustomPrompt="1"/>
          </p:nvPr>
        </p:nvSpPr>
        <p:spPr>
          <a:xfrm>
            <a:off x="5577600" y="2317400"/>
            <a:ext cx="1036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23" name="Google Shape;123;p14"/>
          <p:cNvSpPr txBox="1">
            <a:spLocks noGrp="1"/>
          </p:cNvSpPr>
          <p:nvPr>
            <p:ph type="title" idx="8" hasCustomPrompt="1"/>
          </p:nvPr>
        </p:nvSpPr>
        <p:spPr>
          <a:xfrm>
            <a:off x="9208867" y="2317400"/>
            <a:ext cx="1036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24" name="Google Shape;124;p14"/>
          <p:cNvSpPr txBox="1">
            <a:spLocks noGrp="1"/>
          </p:cNvSpPr>
          <p:nvPr>
            <p:ph type="title" idx="9"/>
          </p:nvPr>
        </p:nvSpPr>
        <p:spPr>
          <a:xfrm>
            <a:off x="960400" y="603100"/>
            <a:ext cx="9568000" cy="82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5" name="Google Shape;125;p14"/>
          <p:cNvGrpSpPr/>
          <p:nvPr/>
        </p:nvGrpSpPr>
        <p:grpSpPr>
          <a:xfrm rot="10800000" flipH="1">
            <a:off x="-12700" y="383726"/>
            <a:ext cx="3884600" cy="772484"/>
            <a:chOff x="267350" y="-205412"/>
            <a:chExt cx="2913450" cy="579363"/>
          </a:xfrm>
        </p:grpSpPr>
        <p:cxnSp>
          <p:nvCxnSpPr>
            <p:cNvPr id="126" name="Google Shape;126;p14"/>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27" name="Google Shape;127;p1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128" name="Google Shape;128;p14"/>
          <p:cNvGrpSpPr/>
          <p:nvPr/>
        </p:nvGrpSpPr>
        <p:grpSpPr>
          <a:xfrm flipH="1">
            <a:off x="8328500" y="5752559"/>
            <a:ext cx="3884600" cy="772484"/>
            <a:chOff x="267350" y="-205412"/>
            <a:chExt cx="2913450" cy="579363"/>
          </a:xfrm>
        </p:grpSpPr>
        <p:cxnSp>
          <p:nvCxnSpPr>
            <p:cNvPr id="129" name="Google Shape;129;p14"/>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30" name="Google Shape;130;p1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12325963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31"/>
        <p:cNvGrpSpPr/>
        <p:nvPr/>
      </p:nvGrpSpPr>
      <p:grpSpPr>
        <a:xfrm>
          <a:off x="0" y="0"/>
          <a:ext cx="0" cy="0"/>
          <a:chOff x="0" y="0"/>
          <a:chExt cx="0" cy="0"/>
        </a:xfrm>
      </p:grpSpPr>
      <p:sp>
        <p:nvSpPr>
          <p:cNvPr id="132" name="Google Shape;132;p15"/>
          <p:cNvSpPr/>
          <p:nvPr/>
        </p:nvSpPr>
        <p:spPr>
          <a:xfrm>
            <a:off x="2283800" y="-48548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15"/>
          <p:cNvSpPr txBox="1">
            <a:spLocks noGrp="1"/>
          </p:cNvSpPr>
          <p:nvPr>
            <p:ph type="subTitle" idx="1"/>
          </p:nvPr>
        </p:nvSpPr>
        <p:spPr>
          <a:xfrm>
            <a:off x="954748" y="2745084"/>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4" name="Google Shape;134;p15"/>
          <p:cNvSpPr txBox="1">
            <a:spLocks noGrp="1"/>
          </p:cNvSpPr>
          <p:nvPr>
            <p:ph type="subTitle" idx="2"/>
          </p:nvPr>
        </p:nvSpPr>
        <p:spPr>
          <a:xfrm>
            <a:off x="954767" y="322532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35" name="Google Shape;135;p15"/>
          <p:cNvSpPr txBox="1">
            <a:spLocks noGrp="1"/>
          </p:cNvSpPr>
          <p:nvPr>
            <p:ph type="subTitle" idx="3"/>
          </p:nvPr>
        </p:nvSpPr>
        <p:spPr>
          <a:xfrm>
            <a:off x="4585999" y="3761117"/>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6" name="Google Shape;136;p15"/>
          <p:cNvSpPr txBox="1">
            <a:spLocks noGrp="1"/>
          </p:cNvSpPr>
          <p:nvPr>
            <p:ph type="subTitle" idx="4"/>
          </p:nvPr>
        </p:nvSpPr>
        <p:spPr>
          <a:xfrm>
            <a:off x="4586009" y="4241353"/>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37" name="Google Shape;137;p15"/>
          <p:cNvSpPr txBox="1">
            <a:spLocks noGrp="1"/>
          </p:cNvSpPr>
          <p:nvPr>
            <p:ph type="subTitle" idx="5"/>
          </p:nvPr>
        </p:nvSpPr>
        <p:spPr>
          <a:xfrm>
            <a:off x="8217265" y="2127251"/>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8" name="Google Shape;138;p15"/>
          <p:cNvSpPr txBox="1">
            <a:spLocks noGrp="1"/>
          </p:cNvSpPr>
          <p:nvPr>
            <p:ph type="subTitle" idx="6"/>
          </p:nvPr>
        </p:nvSpPr>
        <p:spPr>
          <a:xfrm>
            <a:off x="8217268" y="2607487"/>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39" name="Google Shape;139;p15"/>
          <p:cNvSpPr txBox="1">
            <a:spLocks noGrp="1"/>
          </p:cNvSpPr>
          <p:nvPr>
            <p:ph type="title"/>
          </p:nvPr>
        </p:nvSpPr>
        <p:spPr>
          <a:xfrm>
            <a:off x="960400" y="603100"/>
            <a:ext cx="9568000" cy="82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15"/>
          <p:cNvSpPr/>
          <p:nvPr/>
        </p:nvSpPr>
        <p:spPr>
          <a:xfrm>
            <a:off x="11316827" y="248800"/>
            <a:ext cx="658400" cy="342000"/>
          </a:xfrm>
          <a:prstGeom prst="snip2DiagRect">
            <a:avLst>
              <a:gd name="adj1" fmla="val 0"/>
              <a:gd name="adj2"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513352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1"/>
        <p:cNvGrpSpPr/>
        <p:nvPr/>
      </p:nvGrpSpPr>
      <p:grpSpPr>
        <a:xfrm>
          <a:off x="0" y="0"/>
          <a:ext cx="0" cy="0"/>
          <a:chOff x="0" y="0"/>
          <a:chExt cx="0" cy="0"/>
        </a:xfrm>
      </p:grpSpPr>
      <p:sp>
        <p:nvSpPr>
          <p:cNvPr id="142" name="Google Shape;142;p16"/>
          <p:cNvSpPr txBox="1">
            <a:spLocks noGrp="1"/>
          </p:cNvSpPr>
          <p:nvPr>
            <p:ph type="subTitle" idx="1"/>
          </p:nvPr>
        </p:nvSpPr>
        <p:spPr>
          <a:xfrm>
            <a:off x="1781565" y="2045617"/>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3" name="Google Shape;143;p16"/>
          <p:cNvSpPr txBox="1">
            <a:spLocks noGrp="1"/>
          </p:cNvSpPr>
          <p:nvPr>
            <p:ph type="subTitle" idx="2"/>
          </p:nvPr>
        </p:nvSpPr>
        <p:spPr>
          <a:xfrm>
            <a:off x="1781584" y="2525853"/>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44" name="Google Shape;144;p16"/>
          <p:cNvSpPr txBox="1">
            <a:spLocks noGrp="1"/>
          </p:cNvSpPr>
          <p:nvPr>
            <p:ph type="title"/>
          </p:nvPr>
        </p:nvSpPr>
        <p:spPr>
          <a:xfrm>
            <a:off x="960400" y="603100"/>
            <a:ext cx="9568000" cy="82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16"/>
          <p:cNvSpPr txBox="1">
            <a:spLocks noGrp="1"/>
          </p:cNvSpPr>
          <p:nvPr>
            <p:ph type="subTitle" idx="3"/>
          </p:nvPr>
        </p:nvSpPr>
        <p:spPr>
          <a:xfrm>
            <a:off x="6258499" y="2045617"/>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6" name="Google Shape;146;p16"/>
          <p:cNvSpPr txBox="1">
            <a:spLocks noGrp="1"/>
          </p:cNvSpPr>
          <p:nvPr>
            <p:ph type="subTitle" idx="4"/>
          </p:nvPr>
        </p:nvSpPr>
        <p:spPr>
          <a:xfrm>
            <a:off x="6258517" y="2525853"/>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47" name="Google Shape;147;p16"/>
          <p:cNvSpPr txBox="1">
            <a:spLocks noGrp="1"/>
          </p:cNvSpPr>
          <p:nvPr>
            <p:ph type="subTitle" idx="5"/>
          </p:nvPr>
        </p:nvSpPr>
        <p:spPr>
          <a:xfrm>
            <a:off x="2636851" y="4516684"/>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8" name="Google Shape;148;p16"/>
          <p:cNvSpPr txBox="1">
            <a:spLocks noGrp="1"/>
          </p:cNvSpPr>
          <p:nvPr>
            <p:ph type="subTitle" idx="6"/>
          </p:nvPr>
        </p:nvSpPr>
        <p:spPr>
          <a:xfrm>
            <a:off x="2636851" y="499692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49" name="Google Shape;149;p16"/>
          <p:cNvSpPr txBox="1">
            <a:spLocks noGrp="1"/>
          </p:cNvSpPr>
          <p:nvPr>
            <p:ph type="subTitle" idx="7"/>
          </p:nvPr>
        </p:nvSpPr>
        <p:spPr>
          <a:xfrm>
            <a:off x="7113765" y="4516684"/>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50" name="Google Shape;150;p16"/>
          <p:cNvSpPr txBox="1">
            <a:spLocks noGrp="1"/>
          </p:cNvSpPr>
          <p:nvPr>
            <p:ph type="subTitle" idx="8"/>
          </p:nvPr>
        </p:nvSpPr>
        <p:spPr>
          <a:xfrm>
            <a:off x="7113784" y="499692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51" name="Google Shape;151;p16"/>
          <p:cNvSpPr txBox="1">
            <a:spLocks noGrp="1"/>
          </p:cNvSpPr>
          <p:nvPr>
            <p:ph type="title" idx="9" hasCustomPrompt="1"/>
          </p:nvPr>
        </p:nvSpPr>
        <p:spPr>
          <a:xfrm>
            <a:off x="4407067" y="1621733"/>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2" name="Google Shape;152;p16"/>
          <p:cNvSpPr txBox="1">
            <a:spLocks noGrp="1"/>
          </p:cNvSpPr>
          <p:nvPr>
            <p:ph type="title" idx="13" hasCustomPrompt="1"/>
          </p:nvPr>
        </p:nvSpPr>
        <p:spPr>
          <a:xfrm>
            <a:off x="8884167" y="1621733"/>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3" name="Google Shape;153;p16"/>
          <p:cNvSpPr txBox="1">
            <a:spLocks noGrp="1"/>
          </p:cNvSpPr>
          <p:nvPr>
            <p:ph type="title" idx="14" hasCustomPrompt="1"/>
          </p:nvPr>
        </p:nvSpPr>
        <p:spPr>
          <a:xfrm>
            <a:off x="5262528" y="4092867"/>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4" name="Google Shape;154;p16"/>
          <p:cNvSpPr txBox="1">
            <a:spLocks noGrp="1"/>
          </p:cNvSpPr>
          <p:nvPr>
            <p:ph type="title" idx="15" hasCustomPrompt="1"/>
          </p:nvPr>
        </p:nvSpPr>
        <p:spPr>
          <a:xfrm>
            <a:off x="9739417" y="4092867"/>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5" name="Google Shape;155;p16"/>
          <p:cNvSpPr/>
          <p:nvPr/>
        </p:nvSpPr>
        <p:spPr>
          <a:xfrm>
            <a:off x="162775" y="4189267"/>
            <a:ext cx="5418400" cy="5418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6"/>
          <p:cNvSpPr/>
          <p:nvPr/>
        </p:nvSpPr>
        <p:spPr>
          <a:xfrm>
            <a:off x="6610825" y="-2749667"/>
            <a:ext cx="5418400" cy="5418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7" name="Google Shape;157;p16"/>
          <p:cNvGrpSpPr/>
          <p:nvPr/>
        </p:nvGrpSpPr>
        <p:grpSpPr>
          <a:xfrm rot="5400000">
            <a:off x="108921" y="5313433"/>
            <a:ext cx="1316327" cy="342000"/>
            <a:chOff x="713275" y="4065425"/>
            <a:chExt cx="987245" cy="256500"/>
          </a:xfrm>
        </p:grpSpPr>
        <p:sp>
          <p:nvSpPr>
            <p:cNvPr id="158" name="Google Shape;158;p1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1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1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16"/>
          <p:cNvGrpSpPr/>
          <p:nvPr/>
        </p:nvGrpSpPr>
        <p:grpSpPr>
          <a:xfrm rot="5400000">
            <a:off x="10766754" y="1206333"/>
            <a:ext cx="1316327" cy="342000"/>
            <a:chOff x="713275" y="4065425"/>
            <a:chExt cx="987245" cy="256500"/>
          </a:xfrm>
        </p:grpSpPr>
        <p:sp>
          <p:nvSpPr>
            <p:cNvPr id="162" name="Google Shape;162;p1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1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803795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5"/>
        <p:cNvGrpSpPr/>
        <p:nvPr/>
      </p:nvGrpSpPr>
      <p:grpSpPr>
        <a:xfrm>
          <a:off x="0" y="0"/>
          <a:ext cx="0" cy="0"/>
          <a:chOff x="0" y="0"/>
          <a:chExt cx="0" cy="0"/>
        </a:xfrm>
      </p:grpSpPr>
      <p:sp>
        <p:nvSpPr>
          <p:cNvPr id="166" name="Google Shape;166;p17"/>
          <p:cNvSpPr/>
          <p:nvPr/>
        </p:nvSpPr>
        <p:spPr>
          <a:xfrm>
            <a:off x="2283800" y="-4507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17"/>
          <p:cNvSpPr/>
          <p:nvPr/>
        </p:nvSpPr>
        <p:spPr>
          <a:xfrm>
            <a:off x="2283800" y="41042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17"/>
          <p:cNvSpPr txBox="1">
            <a:spLocks noGrp="1"/>
          </p:cNvSpPr>
          <p:nvPr>
            <p:ph type="title"/>
          </p:nvPr>
        </p:nvSpPr>
        <p:spPr>
          <a:xfrm>
            <a:off x="951200" y="593367"/>
            <a:ext cx="10289600" cy="820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9" name="Google Shape;169;p17"/>
          <p:cNvSpPr txBox="1">
            <a:spLocks noGrp="1"/>
          </p:cNvSpPr>
          <p:nvPr>
            <p:ph type="subTitle" idx="1"/>
          </p:nvPr>
        </p:nvSpPr>
        <p:spPr>
          <a:xfrm>
            <a:off x="960400" y="2513500"/>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0" name="Google Shape;170;p17"/>
          <p:cNvSpPr txBox="1">
            <a:spLocks noGrp="1"/>
          </p:cNvSpPr>
          <p:nvPr>
            <p:ph type="subTitle" idx="2"/>
          </p:nvPr>
        </p:nvSpPr>
        <p:spPr>
          <a:xfrm>
            <a:off x="960400" y="2911967"/>
            <a:ext cx="31808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1" name="Google Shape;171;p17"/>
          <p:cNvSpPr txBox="1">
            <a:spLocks noGrp="1"/>
          </p:cNvSpPr>
          <p:nvPr>
            <p:ph type="subTitle" idx="3"/>
          </p:nvPr>
        </p:nvSpPr>
        <p:spPr>
          <a:xfrm>
            <a:off x="4340493" y="2513533"/>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2" name="Google Shape;172;p17"/>
          <p:cNvSpPr txBox="1">
            <a:spLocks noGrp="1"/>
          </p:cNvSpPr>
          <p:nvPr>
            <p:ph type="subTitle" idx="4"/>
          </p:nvPr>
        </p:nvSpPr>
        <p:spPr>
          <a:xfrm>
            <a:off x="4343400" y="2911967"/>
            <a:ext cx="31796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3" name="Google Shape;173;p17"/>
          <p:cNvSpPr txBox="1">
            <a:spLocks noGrp="1"/>
          </p:cNvSpPr>
          <p:nvPr>
            <p:ph type="subTitle" idx="5"/>
          </p:nvPr>
        </p:nvSpPr>
        <p:spPr>
          <a:xfrm>
            <a:off x="7720587" y="2500967"/>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4" name="Google Shape;174;p17"/>
          <p:cNvSpPr txBox="1">
            <a:spLocks noGrp="1"/>
          </p:cNvSpPr>
          <p:nvPr>
            <p:ph type="subTitle" idx="6"/>
          </p:nvPr>
        </p:nvSpPr>
        <p:spPr>
          <a:xfrm>
            <a:off x="7723401" y="2920600"/>
            <a:ext cx="31796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5" name="Google Shape;175;p17"/>
          <p:cNvSpPr txBox="1">
            <a:spLocks noGrp="1"/>
          </p:cNvSpPr>
          <p:nvPr>
            <p:ph type="subTitle" idx="7"/>
          </p:nvPr>
        </p:nvSpPr>
        <p:spPr>
          <a:xfrm>
            <a:off x="961895" y="4885668"/>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6" name="Google Shape;176;p17"/>
          <p:cNvSpPr txBox="1">
            <a:spLocks noGrp="1"/>
          </p:cNvSpPr>
          <p:nvPr>
            <p:ph type="subTitle" idx="8"/>
          </p:nvPr>
        </p:nvSpPr>
        <p:spPr>
          <a:xfrm>
            <a:off x="961896" y="5305304"/>
            <a:ext cx="31808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7" name="Google Shape;177;p17"/>
          <p:cNvSpPr txBox="1">
            <a:spLocks noGrp="1"/>
          </p:cNvSpPr>
          <p:nvPr>
            <p:ph type="subTitle" idx="9"/>
          </p:nvPr>
        </p:nvSpPr>
        <p:spPr>
          <a:xfrm>
            <a:off x="4340493" y="4898233"/>
            <a:ext cx="31836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8" name="Google Shape;178;p17"/>
          <p:cNvSpPr txBox="1">
            <a:spLocks noGrp="1"/>
          </p:cNvSpPr>
          <p:nvPr>
            <p:ph type="subTitle" idx="13"/>
          </p:nvPr>
        </p:nvSpPr>
        <p:spPr>
          <a:xfrm>
            <a:off x="4342100" y="5296665"/>
            <a:ext cx="31808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9" name="Google Shape;179;p17"/>
          <p:cNvSpPr txBox="1">
            <a:spLocks noGrp="1"/>
          </p:cNvSpPr>
          <p:nvPr>
            <p:ph type="subTitle" idx="14"/>
          </p:nvPr>
        </p:nvSpPr>
        <p:spPr>
          <a:xfrm>
            <a:off x="7720587" y="4887000"/>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80" name="Google Shape;180;p17"/>
          <p:cNvSpPr txBox="1">
            <a:spLocks noGrp="1"/>
          </p:cNvSpPr>
          <p:nvPr>
            <p:ph type="subTitle" idx="15"/>
          </p:nvPr>
        </p:nvSpPr>
        <p:spPr>
          <a:xfrm>
            <a:off x="7723401" y="5305300"/>
            <a:ext cx="31796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24889492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81"/>
        <p:cNvGrpSpPr/>
        <p:nvPr/>
      </p:nvGrpSpPr>
      <p:grpSpPr>
        <a:xfrm>
          <a:off x="0" y="0"/>
          <a:ext cx="0" cy="0"/>
          <a:chOff x="0" y="0"/>
          <a:chExt cx="0" cy="0"/>
        </a:xfrm>
      </p:grpSpPr>
      <p:sp>
        <p:nvSpPr>
          <p:cNvPr id="182" name="Google Shape;182;p18"/>
          <p:cNvSpPr/>
          <p:nvPr/>
        </p:nvSpPr>
        <p:spPr>
          <a:xfrm>
            <a:off x="-1381167" y="5144933"/>
            <a:ext cx="2943200" cy="29432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18"/>
          <p:cNvSpPr/>
          <p:nvPr/>
        </p:nvSpPr>
        <p:spPr>
          <a:xfrm>
            <a:off x="5151767" y="475200"/>
            <a:ext cx="5567200" cy="556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18"/>
          <p:cNvSpPr txBox="1">
            <a:spLocks noGrp="1"/>
          </p:cNvSpPr>
          <p:nvPr>
            <p:ph type="title"/>
          </p:nvPr>
        </p:nvSpPr>
        <p:spPr>
          <a:xfrm>
            <a:off x="954000" y="3138800"/>
            <a:ext cx="5386000" cy="82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85" name="Google Shape;185;p18"/>
          <p:cNvSpPr txBox="1">
            <a:spLocks noGrp="1"/>
          </p:cNvSpPr>
          <p:nvPr>
            <p:ph type="subTitle" idx="1"/>
          </p:nvPr>
        </p:nvSpPr>
        <p:spPr>
          <a:xfrm>
            <a:off x="951200" y="4250800"/>
            <a:ext cx="5388800" cy="18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186" name="Google Shape;186;p18"/>
          <p:cNvSpPr/>
          <p:nvPr/>
        </p:nvSpPr>
        <p:spPr>
          <a:xfrm>
            <a:off x="11318092" y="4988933"/>
            <a:ext cx="594400" cy="3420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89499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8C89-5434-4703-8FA4-F39860C92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BCFC01-F1EC-4E0D-B7C4-B23CD6D42A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C7FC20-48CA-43FF-AF63-6DA0A50EC7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1CEB93-9384-43F7-815B-AB988A4ECC37}"/>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6" name="Footer Placeholder 5">
            <a:extLst>
              <a:ext uri="{FF2B5EF4-FFF2-40B4-BE49-F238E27FC236}">
                <a16:creationId xmlns:a16="http://schemas.microsoft.com/office/drawing/2014/main" id="{A5FAA39B-11FF-41E7-80A6-D58C105DE6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4F0CF9-E9A1-4C21-A51F-8450C3AB80FF}"/>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3246556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7"/>
        <p:cNvGrpSpPr/>
        <p:nvPr/>
      </p:nvGrpSpPr>
      <p:grpSpPr>
        <a:xfrm>
          <a:off x="0" y="0"/>
          <a:ext cx="0" cy="0"/>
          <a:chOff x="0" y="0"/>
          <a:chExt cx="0" cy="0"/>
        </a:xfrm>
      </p:grpSpPr>
      <p:sp>
        <p:nvSpPr>
          <p:cNvPr id="188" name="Google Shape;188;p19"/>
          <p:cNvSpPr/>
          <p:nvPr/>
        </p:nvSpPr>
        <p:spPr>
          <a:xfrm>
            <a:off x="4769800" y="680200"/>
            <a:ext cx="3968800" cy="3968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9"/>
          <p:cNvSpPr/>
          <p:nvPr/>
        </p:nvSpPr>
        <p:spPr>
          <a:xfrm>
            <a:off x="3240800" y="2803800"/>
            <a:ext cx="4322800" cy="4322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9"/>
          <p:cNvSpPr txBox="1">
            <a:spLocks noGrp="1"/>
          </p:cNvSpPr>
          <p:nvPr>
            <p:ph type="title"/>
          </p:nvPr>
        </p:nvSpPr>
        <p:spPr>
          <a:xfrm>
            <a:off x="952633" y="942533"/>
            <a:ext cx="3592400" cy="82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91" name="Google Shape;191;p19"/>
          <p:cNvSpPr txBox="1">
            <a:spLocks noGrp="1"/>
          </p:cNvSpPr>
          <p:nvPr>
            <p:ph type="subTitle" idx="1"/>
          </p:nvPr>
        </p:nvSpPr>
        <p:spPr>
          <a:xfrm>
            <a:off x="951200" y="2334684"/>
            <a:ext cx="35924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1600"/>
              </a:spcBef>
              <a:spcAft>
                <a:spcPts val="0"/>
              </a:spcAft>
              <a:buNone/>
              <a:defRPr sz="2133" b="1">
                <a:solidFill>
                  <a:schemeClr val="dk2"/>
                </a:solidFill>
              </a:defRPr>
            </a:lvl2pPr>
            <a:lvl3pPr lvl="2" rtl="0">
              <a:lnSpc>
                <a:spcPct val="100000"/>
              </a:lnSpc>
              <a:spcBef>
                <a:spcPts val="1600"/>
              </a:spcBef>
              <a:spcAft>
                <a:spcPts val="0"/>
              </a:spcAft>
              <a:buNone/>
              <a:defRPr sz="2133" b="1">
                <a:solidFill>
                  <a:schemeClr val="dk2"/>
                </a:solidFill>
              </a:defRPr>
            </a:lvl3pPr>
            <a:lvl4pPr lvl="3" rtl="0">
              <a:lnSpc>
                <a:spcPct val="100000"/>
              </a:lnSpc>
              <a:spcBef>
                <a:spcPts val="1600"/>
              </a:spcBef>
              <a:spcAft>
                <a:spcPts val="0"/>
              </a:spcAft>
              <a:buNone/>
              <a:defRPr sz="2133" b="1">
                <a:solidFill>
                  <a:schemeClr val="dk2"/>
                </a:solidFill>
              </a:defRPr>
            </a:lvl4pPr>
            <a:lvl5pPr lvl="4" rtl="0">
              <a:lnSpc>
                <a:spcPct val="100000"/>
              </a:lnSpc>
              <a:spcBef>
                <a:spcPts val="1600"/>
              </a:spcBef>
              <a:spcAft>
                <a:spcPts val="0"/>
              </a:spcAft>
              <a:buNone/>
              <a:defRPr sz="2133" b="1">
                <a:solidFill>
                  <a:schemeClr val="dk2"/>
                </a:solidFill>
              </a:defRPr>
            </a:lvl5pPr>
            <a:lvl6pPr lvl="5" rtl="0">
              <a:lnSpc>
                <a:spcPct val="100000"/>
              </a:lnSpc>
              <a:spcBef>
                <a:spcPts val="1600"/>
              </a:spcBef>
              <a:spcAft>
                <a:spcPts val="0"/>
              </a:spcAft>
              <a:buNone/>
              <a:defRPr sz="2133" b="1">
                <a:solidFill>
                  <a:schemeClr val="dk2"/>
                </a:solidFill>
              </a:defRPr>
            </a:lvl6pPr>
            <a:lvl7pPr lvl="6" rtl="0">
              <a:lnSpc>
                <a:spcPct val="100000"/>
              </a:lnSpc>
              <a:spcBef>
                <a:spcPts val="1600"/>
              </a:spcBef>
              <a:spcAft>
                <a:spcPts val="0"/>
              </a:spcAft>
              <a:buNone/>
              <a:defRPr sz="2133" b="1">
                <a:solidFill>
                  <a:schemeClr val="dk2"/>
                </a:solidFill>
              </a:defRPr>
            </a:lvl7pPr>
            <a:lvl8pPr lvl="7" rtl="0">
              <a:lnSpc>
                <a:spcPct val="100000"/>
              </a:lnSpc>
              <a:spcBef>
                <a:spcPts val="1600"/>
              </a:spcBef>
              <a:spcAft>
                <a:spcPts val="0"/>
              </a:spcAft>
              <a:buNone/>
              <a:defRPr sz="2133" b="1">
                <a:solidFill>
                  <a:schemeClr val="dk2"/>
                </a:solidFill>
              </a:defRPr>
            </a:lvl8pPr>
            <a:lvl9pPr lvl="8" rtl="0">
              <a:lnSpc>
                <a:spcPct val="100000"/>
              </a:lnSpc>
              <a:spcBef>
                <a:spcPts val="1600"/>
              </a:spcBef>
              <a:spcAft>
                <a:spcPts val="1600"/>
              </a:spcAft>
              <a:buNone/>
              <a:defRPr sz="2133" b="1">
                <a:solidFill>
                  <a:schemeClr val="dk2"/>
                </a:solidFill>
              </a:defRPr>
            </a:lvl9pPr>
          </a:lstStyle>
          <a:p>
            <a:endParaRPr/>
          </a:p>
        </p:txBody>
      </p:sp>
      <p:sp>
        <p:nvSpPr>
          <p:cNvPr id="192" name="Google Shape;192;p19"/>
          <p:cNvSpPr/>
          <p:nvPr/>
        </p:nvSpPr>
        <p:spPr>
          <a:xfrm>
            <a:off x="9800000" y="-1598900"/>
            <a:ext cx="4322800" cy="4322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00257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93"/>
        <p:cNvGrpSpPr/>
        <p:nvPr/>
      </p:nvGrpSpPr>
      <p:grpSpPr>
        <a:xfrm>
          <a:off x="0" y="0"/>
          <a:ext cx="0" cy="0"/>
          <a:chOff x="0" y="0"/>
          <a:chExt cx="0" cy="0"/>
        </a:xfrm>
      </p:grpSpPr>
      <p:sp>
        <p:nvSpPr>
          <p:cNvPr id="194" name="Google Shape;194;p20"/>
          <p:cNvSpPr/>
          <p:nvPr/>
        </p:nvSpPr>
        <p:spPr>
          <a:xfrm>
            <a:off x="3290600" y="1871133"/>
            <a:ext cx="4806800" cy="4806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20"/>
          <p:cNvSpPr/>
          <p:nvPr/>
        </p:nvSpPr>
        <p:spPr>
          <a:xfrm>
            <a:off x="8006100" y="-1270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20"/>
          <p:cNvSpPr txBox="1">
            <a:spLocks noGrp="1"/>
          </p:cNvSpPr>
          <p:nvPr>
            <p:ph type="title"/>
          </p:nvPr>
        </p:nvSpPr>
        <p:spPr>
          <a:xfrm>
            <a:off x="7636600" y="3292100"/>
            <a:ext cx="3592400" cy="82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97" name="Google Shape;197;p20"/>
          <p:cNvSpPr txBox="1">
            <a:spLocks noGrp="1"/>
          </p:cNvSpPr>
          <p:nvPr>
            <p:ph type="subTitle" idx="1"/>
          </p:nvPr>
        </p:nvSpPr>
        <p:spPr>
          <a:xfrm>
            <a:off x="7636601" y="4684283"/>
            <a:ext cx="3592400" cy="123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133"/>
            </a:lvl1pPr>
            <a:lvl2pPr lvl="1" algn="r" rtl="0">
              <a:lnSpc>
                <a:spcPct val="100000"/>
              </a:lnSpc>
              <a:spcBef>
                <a:spcPts val="1600"/>
              </a:spcBef>
              <a:spcAft>
                <a:spcPts val="0"/>
              </a:spcAft>
              <a:buNone/>
              <a:defRPr sz="2133" b="1"/>
            </a:lvl2pPr>
            <a:lvl3pPr lvl="2" algn="r" rtl="0">
              <a:lnSpc>
                <a:spcPct val="100000"/>
              </a:lnSpc>
              <a:spcBef>
                <a:spcPts val="1600"/>
              </a:spcBef>
              <a:spcAft>
                <a:spcPts val="0"/>
              </a:spcAft>
              <a:buNone/>
              <a:defRPr sz="2133" b="1"/>
            </a:lvl3pPr>
            <a:lvl4pPr lvl="3" algn="r" rtl="0">
              <a:lnSpc>
                <a:spcPct val="100000"/>
              </a:lnSpc>
              <a:spcBef>
                <a:spcPts val="1600"/>
              </a:spcBef>
              <a:spcAft>
                <a:spcPts val="0"/>
              </a:spcAft>
              <a:buNone/>
              <a:defRPr sz="2133" b="1"/>
            </a:lvl4pPr>
            <a:lvl5pPr lvl="4" algn="r" rtl="0">
              <a:lnSpc>
                <a:spcPct val="100000"/>
              </a:lnSpc>
              <a:spcBef>
                <a:spcPts val="1600"/>
              </a:spcBef>
              <a:spcAft>
                <a:spcPts val="0"/>
              </a:spcAft>
              <a:buNone/>
              <a:defRPr sz="2133" b="1"/>
            </a:lvl5pPr>
            <a:lvl6pPr lvl="5" algn="r" rtl="0">
              <a:lnSpc>
                <a:spcPct val="100000"/>
              </a:lnSpc>
              <a:spcBef>
                <a:spcPts val="1600"/>
              </a:spcBef>
              <a:spcAft>
                <a:spcPts val="0"/>
              </a:spcAft>
              <a:buNone/>
              <a:defRPr sz="2133" b="1"/>
            </a:lvl6pPr>
            <a:lvl7pPr lvl="6" algn="r" rtl="0">
              <a:lnSpc>
                <a:spcPct val="100000"/>
              </a:lnSpc>
              <a:spcBef>
                <a:spcPts val="1600"/>
              </a:spcBef>
              <a:spcAft>
                <a:spcPts val="0"/>
              </a:spcAft>
              <a:buNone/>
              <a:defRPr sz="2133" b="1"/>
            </a:lvl7pPr>
            <a:lvl8pPr lvl="7" algn="r" rtl="0">
              <a:lnSpc>
                <a:spcPct val="100000"/>
              </a:lnSpc>
              <a:spcBef>
                <a:spcPts val="1600"/>
              </a:spcBef>
              <a:spcAft>
                <a:spcPts val="0"/>
              </a:spcAft>
              <a:buNone/>
              <a:defRPr sz="2133" b="1"/>
            </a:lvl8pPr>
            <a:lvl9pPr lvl="8" algn="r"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26008300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8"/>
        <p:cNvGrpSpPr/>
        <p:nvPr/>
      </p:nvGrpSpPr>
      <p:grpSpPr>
        <a:xfrm>
          <a:off x="0" y="0"/>
          <a:ext cx="0" cy="0"/>
          <a:chOff x="0" y="0"/>
          <a:chExt cx="0" cy="0"/>
        </a:xfrm>
      </p:grpSpPr>
      <p:sp>
        <p:nvSpPr>
          <p:cNvPr id="199" name="Google Shape;199;p21"/>
          <p:cNvSpPr/>
          <p:nvPr/>
        </p:nvSpPr>
        <p:spPr>
          <a:xfrm>
            <a:off x="-1948933" y="-1623716"/>
            <a:ext cx="4449600" cy="4449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21"/>
          <p:cNvSpPr/>
          <p:nvPr/>
        </p:nvSpPr>
        <p:spPr>
          <a:xfrm>
            <a:off x="7885967" y="-383200"/>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21"/>
          <p:cNvSpPr txBox="1">
            <a:spLocks noGrp="1"/>
          </p:cNvSpPr>
          <p:nvPr>
            <p:ph type="title"/>
          </p:nvPr>
        </p:nvSpPr>
        <p:spPr>
          <a:xfrm>
            <a:off x="951200" y="1828400"/>
            <a:ext cx="3731600" cy="197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202" name="Google Shape;202;p21"/>
          <p:cNvSpPr txBox="1">
            <a:spLocks noGrp="1"/>
          </p:cNvSpPr>
          <p:nvPr>
            <p:ph type="subTitle" idx="1"/>
          </p:nvPr>
        </p:nvSpPr>
        <p:spPr>
          <a:xfrm>
            <a:off x="951201" y="3798407"/>
            <a:ext cx="37316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30319527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03"/>
        <p:cNvGrpSpPr/>
        <p:nvPr/>
      </p:nvGrpSpPr>
      <p:grpSpPr>
        <a:xfrm>
          <a:off x="0" y="0"/>
          <a:ext cx="0" cy="0"/>
          <a:chOff x="0" y="0"/>
          <a:chExt cx="0" cy="0"/>
        </a:xfrm>
      </p:grpSpPr>
      <p:sp>
        <p:nvSpPr>
          <p:cNvPr id="204" name="Google Shape;204;p22"/>
          <p:cNvSpPr/>
          <p:nvPr/>
        </p:nvSpPr>
        <p:spPr>
          <a:xfrm>
            <a:off x="-2007333" y="-28367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5" name="Google Shape;205;p22"/>
          <p:cNvSpPr/>
          <p:nvPr/>
        </p:nvSpPr>
        <p:spPr>
          <a:xfrm>
            <a:off x="9156700" y="4097367"/>
            <a:ext cx="5689600" cy="5689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6" name="Google Shape;206;p22"/>
          <p:cNvSpPr txBox="1">
            <a:spLocks noGrp="1"/>
          </p:cNvSpPr>
          <p:nvPr>
            <p:ph type="title"/>
          </p:nvPr>
        </p:nvSpPr>
        <p:spPr>
          <a:xfrm>
            <a:off x="951200" y="2238800"/>
            <a:ext cx="4204800" cy="82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207" name="Google Shape;207;p22"/>
          <p:cNvSpPr txBox="1">
            <a:spLocks noGrp="1"/>
          </p:cNvSpPr>
          <p:nvPr>
            <p:ph type="subTitle" idx="1"/>
          </p:nvPr>
        </p:nvSpPr>
        <p:spPr>
          <a:xfrm>
            <a:off x="951201" y="3059601"/>
            <a:ext cx="4204800" cy="15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41743091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08"/>
        <p:cNvGrpSpPr/>
        <p:nvPr/>
      </p:nvGrpSpPr>
      <p:grpSpPr>
        <a:xfrm>
          <a:off x="0" y="0"/>
          <a:ext cx="0" cy="0"/>
          <a:chOff x="0" y="0"/>
          <a:chExt cx="0" cy="0"/>
        </a:xfrm>
      </p:grpSpPr>
      <p:sp>
        <p:nvSpPr>
          <p:cNvPr id="209" name="Google Shape;209;p23"/>
          <p:cNvSpPr/>
          <p:nvPr/>
        </p:nvSpPr>
        <p:spPr>
          <a:xfrm>
            <a:off x="-1315967" y="-1836883"/>
            <a:ext cx="3953200" cy="39532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0" name="Google Shape;210;p23"/>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23"/>
          <p:cNvSpPr txBox="1">
            <a:spLocks noGrp="1"/>
          </p:cNvSpPr>
          <p:nvPr>
            <p:ph type="body" idx="1"/>
          </p:nvPr>
        </p:nvSpPr>
        <p:spPr>
          <a:xfrm>
            <a:off x="951200" y="1536633"/>
            <a:ext cx="10289600" cy="4555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434343"/>
              </a:buClr>
              <a:buSzPts val="1200"/>
              <a:buChar char="●"/>
              <a:defRPr sz="2133"/>
            </a:lvl1pPr>
            <a:lvl2pPr marL="1219170" lvl="1" indent="-406390" rtl="0">
              <a:spcBef>
                <a:spcPts val="0"/>
              </a:spcBef>
              <a:spcAft>
                <a:spcPts val="0"/>
              </a:spcAft>
              <a:buClr>
                <a:srgbClr val="434343"/>
              </a:buClr>
              <a:buSzPts val="1200"/>
              <a:buFont typeface="Roboto Condensed Light"/>
              <a:buChar char="○"/>
              <a:defRPr/>
            </a:lvl2pPr>
            <a:lvl3pPr marL="1828754" lvl="2" indent="-406390" rtl="0">
              <a:spcBef>
                <a:spcPts val="0"/>
              </a:spcBef>
              <a:spcAft>
                <a:spcPts val="0"/>
              </a:spcAft>
              <a:buClr>
                <a:srgbClr val="434343"/>
              </a:buClr>
              <a:buSzPts val="1200"/>
              <a:buFont typeface="Roboto Condensed Light"/>
              <a:buChar char="■"/>
              <a:defRPr/>
            </a:lvl3pPr>
            <a:lvl4pPr marL="2438339" lvl="3" indent="-406390" rtl="0">
              <a:spcBef>
                <a:spcPts val="0"/>
              </a:spcBef>
              <a:spcAft>
                <a:spcPts val="0"/>
              </a:spcAft>
              <a:buClr>
                <a:srgbClr val="434343"/>
              </a:buClr>
              <a:buSzPts val="1200"/>
              <a:buFont typeface="Roboto Condensed Light"/>
              <a:buChar char="●"/>
              <a:defRPr/>
            </a:lvl4pPr>
            <a:lvl5pPr marL="3047924" lvl="4" indent="-406390" rtl="0">
              <a:spcBef>
                <a:spcPts val="0"/>
              </a:spcBef>
              <a:spcAft>
                <a:spcPts val="0"/>
              </a:spcAft>
              <a:buClr>
                <a:srgbClr val="434343"/>
              </a:buClr>
              <a:buSzPts val="1200"/>
              <a:buFont typeface="Roboto Condensed Light"/>
              <a:buChar char="○"/>
              <a:defRPr/>
            </a:lvl5pPr>
            <a:lvl6pPr marL="3657509" lvl="5" indent="-406390" rtl="0">
              <a:spcBef>
                <a:spcPts val="0"/>
              </a:spcBef>
              <a:spcAft>
                <a:spcPts val="0"/>
              </a:spcAft>
              <a:buClr>
                <a:srgbClr val="434343"/>
              </a:buClr>
              <a:buSzPts val="1200"/>
              <a:buFont typeface="Roboto Condensed Light"/>
              <a:buChar char="■"/>
              <a:defRPr/>
            </a:lvl6pPr>
            <a:lvl7pPr marL="4267093" lvl="6" indent="-406390" rtl="0">
              <a:spcBef>
                <a:spcPts val="0"/>
              </a:spcBef>
              <a:spcAft>
                <a:spcPts val="0"/>
              </a:spcAft>
              <a:buClr>
                <a:srgbClr val="434343"/>
              </a:buClr>
              <a:buSzPts val="1200"/>
              <a:buFont typeface="Roboto Condensed Light"/>
              <a:buChar char="●"/>
              <a:defRPr/>
            </a:lvl7pPr>
            <a:lvl8pPr marL="4876678" lvl="7" indent="-406390" rtl="0">
              <a:spcBef>
                <a:spcPts val="0"/>
              </a:spcBef>
              <a:spcAft>
                <a:spcPts val="0"/>
              </a:spcAft>
              <a:buClr>
                <a:srgbClr val="434343"/>
              </a:buClr>
              <a:buSzPts val="1200"/>
              <a:buFont typeface="Roboto Condensed Light"/>
              <a:buChar char="○"/>
              <a:defRPr/>
            </a:lvl8pPr>
            <a:lvl9pPr marL="5486263" lvl="8" indent="-406390" rtl="0">
              <a:spcBef>
                <a:spcPts val="0"/>
              </a:spcBef>
              <a:spcAft>
                <a:spcPts val="0"/>
              </a:spcAft>
              <a:buClr>
                <a:srgbClr val="434343"/>
              </a:buClr>
              <a:buSzPts val="1200"/>
              <a:buFont typeface="Roboto Condensed Light"/>
              <a:buChar char="■"/>
              <a:defRPr/>
            </a:lvl9pPr>
          </a:lstStyle>
          <a:p>
            <a:endParaRPr/>
          </a:p>
        </p:txBody>
      </p:sp>
      <p:grpSp>
        <p:nvGrpSpPr>
          <p:cNvPr id="212" name="Google Shape;212;p23"/>
          <p:cNvGrpSpPr/>
          <p:nvPr/>
        </p:nvGrpSpPr>
        <p:grpSpPr>
          <a:xfrm>
            <a:off x="-97233" y="-96915"/>
            <a:ext cx="3585367" cy="473233"/>
            <a:chOff x="491775" y="19025"/>
            <a:chExt cx="2689025" cy="354925"/>
          </a:xfrm>
        </p:grpSpPr>
        <p:cxnSp>
          <p:nvCxnSpPr>
            <p:cNvPr id="213" name="Google Shape;213;p23"/>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14" name="Google Shape;214;p2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15" name="Google Shape;215;p23"/>
          <p:cNvGrpSpPr/>
          <p:nvPr/>
        </p:nvGrpSpPr>
        <p:grpSpPr>
          <a:xfrm rot="10800000">
            <a:off x="8703867" y="6481685"/>
            <a:ext cx="3585367" cy="473233"/>
            <a:chOff x="491775" y="19025"/>
            <a:chExt cx="2689025" cy="354925"/>
          </a:xfrm>
        </p:grpSpPr>
        <p:cxnSp>
          <p:nvCxnSpPr>
            <p:cNvPr id="216" name="Google Shape;216;p23"/>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17" name="Google Shape;217;p2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31767203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8"/>
        <p:cNvGrpSpPr/>
        <p:nvPr/>
      </p:nvGrpSpPr>
      <p:grpSpPr>
        <a:xfrm>
          <a:off x="0" y="0"/>
          <a:ext cx="0" cy="0"/>
          <a:chOff x="0" y="0"/>
          <a:chExt cx="0" cy="0"/>
        </a:xfrm>
      </p:grpSpPr>
      <p:sp>
        <p:nvSpPr>
          <p:cNvPr id="219" name="Google Shape;219;p24"/>
          <p:cNvSpPr/>
          <p:nvPr/>
        </p:nvSpPr>
        <p:spPr>
          <a:xfrm>
            <a:off x="4318067" y="-28622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24"/>
          <p:cNvSpPr/>
          <p:nvPr/>
        </p:nvSpPr>
        <p:spPr>
          <a:xfrm>
            <a:off x="1155333" y="4244467"/>
            <a:ext cx="5613600" cy="5613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4"/>
          <p:cNvSpPr txBox="1">
            <a:spLocks noGrp="1"/>
          </p:cNvSpPr>
          <p:nvPr>
            <p:ph type="title"/>
          </p:nvPr>
        </p:nvSpPr>
        <p:spPr>
          <a:xfrm>
            <a:off x="4318067" y="4523100"/>
            <a:ext cx="3556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lvl1pPr>
            <a:lvl2pPr lvl="1" algn="ctr" rtl="0">
              <a:spcBef>
                <a:spcPts val="0"/>
              </a:spcBef>
              <a:spcAft>
                <a:spcPts val="0"/>
              </a:spcAft>
              <a:buNone/>
              <a:defRPr sz="2400" b="1"/>
            </a:lvl2pPr>
            <a:lvl3pPr lvl="2" algn="ctr" rtl="0">
              <a:spcBef>
                <a:spcPts val="0"/>
              </a:spcBef>
              <a:spcAft>
                <a:spcPts val="0"/>
              </a:spcAft>
              <a:buNone/>
              <a:defRPr sz="2400" b="1"/>
            </a:lvl3pPr>
            <a:lvl4pPr lvl="3" algn="ctr" rtl="0">
              <a:spcBef>
                <a:spcPts val="0"/>
              </a:spcBef>
              <a:spcAft>
                <a:spcPts val="0"/>
              </a:spcAft>
              <a:buNone/>
              <a:defRPr sz="2400" b="1"/>
            </a:lvl4pPr>
            <a:lvl5pPr lvl="4" algn="ctr" rtl="0">
              <a:spcBef>
                <a:spcPts val="0"/>
              </a:spcBef>
              <a:spcAft>
                <a:spcPts val="0"/>
              </a:spcAft>
              <a:buNone/>
              <a:defRPr sz="2400" b="1"/>
            </a:lvl5pPr>
            <a:lvl6pPr lvl="5" algn="ctr" rtl="0">
              <a:spcBef>
                <a:spcPts val="0"/>
              </a:spcBef>
              <a:spcAft>
                <a:spcPts val="0"/>
              </a:spcAft>
              <a:buNone/>
              <a:defRPr sz="2400" b="1"/>
            </a:lvl6pPr>
            <a:lvl7pPr lvl="6" algn="ctr" rtl="0">
              <a:spcBef>
                <a:spcPts val="0"/>
              </a:spcBef>
              <a:spcAft>
                <a:spcPts val="0"/>
              </a:spcAft>
              <a:buNone/>
              <a:defRPr sz="2400" b="1"/>
            </a:lvl7pPr>
            <a:lvl8pPr lvl="7" algn="ctr" rtl="0">
              <a:spcBef>
                <a:spcPts val="0"/>
              </a:spcBef>
              <a:spcAft>
                <a:spcPts val="0"/>
              </a:spcAft>
              <a:buNone/>
              <a:defRPr sz="2400" b="1"/>
            </a:lvl8pPr>
            <a:lvl9pPr lvl="8" algn="ctr" rtl="0">
              <a:spcBef>
                <a:spcPts val="0"/>
              </a:spcBef>
              <a:spcAft>
                <a:spcPts val="0"/>
              </a:spcAft>
              <a:buNone/>
              <a:defRPr sz="2400" b="1"/>
            </a:lvl9pPr>
          </a:lstStyle>
          <a:p>
            <a:endParaRPr/>
          </a:p>
        </p:txBody>
      </p:sp>
      <p:sp>
        <p:nvSpPr>
          <p:cNvPr id="222" name="Google Shape;222;p24"/>
          <p:cNvSpPr txBox="1">
            <a:spLocks noGrp="1"/>
          </p:cNvSpPr>
          <p:nvPr>
            <p:ph type="subTitle" idx="1"/>
          </p:nvPr>
        </p:nvSpPr>
        <p:spPr>
          <a:xfrm>
            <a:off x="2783000" y="2520451"/>
            <a:ext cx="6626000" cy="17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200"/>
            </a:lvl1pPr>
            <a:lvl2pPr lvl="1" algn="ctr" rtl="0">
              <a:spcBef>
                <a:spcPts val="1600"/>
              </a:spcBef>
              <a:spcAft>
                <a:spcPts val="0"/>
              </a:spcAft>
              <a:buNone/>
              <a:defRPr sz="3200" b="1"/>
            </a:lvl2pPr>
            <a:lvl3pPr lvl="2" algn="ctr" rtl="0">
              <a:spcBef>
                <a:spcPts val="1600"/>
              </a:spcBef>
              <a:spcAft>
                <a:spcPts val="0"/>
              </a:spcAft>
              <a:buNone/>
              <a:defRPr sz="3200" b="1"/>
            </a:lvl3pPr>
            <a:lvl4pPr lvl="3" algn="ctr" rtl="0">
              <a:spcBef>
                <a:spcPts val="1600"/>
              </a:spcBef>
              <a:spcAft>
                <a:spcPts val="0"/>
              </a:spcAft>
              <a:buNone/>
              <a:defRPr sz="3200" b="1"/>
            </a:lvl4pPr>
            <a:lvl5pPr lvl="4" algn="ctr" rtl="0">
              <a:spcBef>
                <a:spcPts val="1600"/>
              </a:spcBef>
              <a:spcAft>
                <a:spcPts val="0"/>
              </a:spcAft>
              <a:buNone/>
              <a:defRPr sz="3200" b="1"/>
            </a:lvl5pPr>
            <a:lvl6pPr lvl="5" algn="ctr" rtl="0">
              <a:spcBef>
                <a:spcPts val="1600"/>
              </a:spcBef>
              <a:spcAft>
                <a:spcPts val="0"/>
              </a:spcAft>
              <a:buNone/>
              <a:defRPr sz="3200" b="1"/>
            </a:lvl6pPr>
            <a:lvl7pPr lvl="6" algn="ctr" rtl="0">
              <a:spcBef>
                <a:spcPts val="1600"/>
              </a:spcBef>
              <a:spcAft>
                <a:spcPts val="0"/>
              </a:spcAft>
              <a:buNone/>
              <a:defRPr sz="3200" b="1"/>
            </a:lvl7pPr>
            <a:lvl8pPr lvl="7" algn="ctr" rtl="0">
              <a:spcBef>
                <a:spcPts val="1600"/>
              </a:spcBef>
              <a:spcAft>
                <a:spcPts val="0"/>
              </a:spcAft>
              <a:buNone/>
              <a:defRPr sz="3200" b="1"/>
            </a:lvl8pPr>
            <a:lvl9pPr lvl="8" algn="ctr" rtl="0">
              <a:spcBef>
                <a:spcPts val="1600"/>
              </a:spcBef>
              <a:spcAft>
                <a:spcPts val="1600"/>
              </a:spcAft>
              <a:buNone/>
              <a:defRPr sz="3200" b="1"/>
            </a:lvl9pPr>
          </a:lstStyle>
          <a:p>
            <a:endParaRPr/>
          </a:p>
        </p:txBody>
      </p:sp>
      <p:grpSp>
        <p:nvGrpSpPr>
          <p:cNvPr id="223" name="Google Shape;223;p24"/>
          <p:cNvGrpSpPr/>
          <p:nvPr/>
        </p:nvGrpSpPr>
        <p:grpSpPr>
          <a:xfrm rot="10800000">
            <a:off x="7488884" y="1451601"/>
            <a:ext cx="4745400" cy="1615700"/>
            <a:chOff x="-365050" y="-837825"/>
            <a:chExt cx="3559050" cy="1211775"/>
          </a:xfrm>
        </p:grpSpPr>
        <p:cxnSp>
          <p:nvCxnSpPr>
            <p:cNvPr id="224" name="Google Shape;224;p2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225" name="Google Shape;225;p24"/>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226" name="Google Shape;226;p24"/>
          <p:cNvGrpSpPr/>
          <p:nvPr/>
        </p:nvGrpSpPr>
        <p:grpSpPr>
          <a:xfrm>
            <a:off x="-42283" y="4523101"/>
            <a:ext cx="4745400" cy="1615700"/>
            <a:chOff x="-365050" y="-837825"/>
            <a:chExt cx="3559050" cy="1211775"/>
          </a:xfrm>
        </p:grpSpPr>
        <p:cxnSp>
          <p:nvCxnSpPr>
            <p:cNvPr id="227" name="Google Shape;227;p2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228" name="Google Shape;228;p24"/>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27647518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9"/>
        <p:cNvGrpSpPr/>
        <p:nvPr/>
      </p:nvGrpSpPr>
      <p:grpSpPr>
        <a:xfrm>
          <a:off x="0" y="0"/>
          <a:ext cx="0" cy="0"/>
          <a:chOff x="0" y="0"/>
          <a:chExt cx="0" cy="0"/>
        </a:xfrm>
      </p:grpSpPr>
      <p:sp>
        <p:nvSpPr>
          <p:cNvPr id="230" name="Google Shape;230;p25"/>
          <p:cNvSpPr/>
          <p:nvPr/>
        </p:nvSpPr>
        <p:spPr>
          <a:xfrm>
            <a:off x="1640733" y="-1026267"/>
            <a:ext cx="8910400" cy="8910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1" name="Google Shape;231;p25"/>
          <p:cNvSpPr txBox="1">
            <a:spLocks noGrp="1"/>
          </p:cNvSpPr>
          <p:nvPr>
            <p:ph type="title" hasCustomPrompt="1"/>
          </p:nvPr>
        </p:nvSpPr>
        <p:spPr>
          <a:xfrm>
            <a:off x="6636151" y="3899500"/>
            <a:ext cx="32996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200">
                <a:solidFill>
                  <a:schemeClr val="dk2"/>
                </a:solidFill>
              </a:defRPr>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32" name="Google Shape;232;p25"/>
          <p:cNvSpPr txBox="1">
            <a:spLocks noGrp="1"/>
          </p:cNvSpPr>
          <p:nvPr>
            <p:ph type="subTitle" idx="1"/>
          </p:nvPr>
        </p:nvSpPr>
        <p:spPr>
          <a:xfrm>
            <a:off x="6638680" y="4395500"/>
            <a:ext cx="32944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2"/>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33" name="Google Shape;233;p25"/>
          <p:cNvSpPr txBox="1">
            <a:spLocks noGrp="1"/>
          </p:cNvSpPr>
          <p:nvPr>
            <p:ph type="title" idx="2" hasCustomPrompt="1"/>
          </p:nvPr>
        </p:nvSpPr>
        <p:spPr>
          <a:xfrm>
            <a:off x="4446167" y="1575400"/>
            <a:ext cx="33048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200">
                <a:solidFill>
                  <a:schemeClr val="dk2"/>
                </a:solidFill>
              </a:defRPr>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34" name="Google Shape;234;p25"/>
          <p:cNvSpPr txBox="1">
            <a:spLocks noGrp="1"/>
          </p:cNvSpPr>
          <p:nvPr>
            <p:ph type="subTitle" idx="3"/>
          </p:nvPr>
        </p:nvSpPr>
        <p:spPr>
          <a:xfrm>
            <a:off x="4449867" y="2071400"/>
            <a:ext cx="32996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2"/>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35" name="Google Shape;235;p25"/>
          <p:cNvSpPr txBox="1">
            <a:spLocks noGrp="1"/>
          </p:cNvSpPr>
          <p:nvPr>
            <p:ph type="title" idx="4" hasCustomPrompt="1"/>
          </p:nvPr>
        </p:nvSpPr>
        <p:spPr>
          <a:xfrm>
            <a:off x="2256217" y="3899500"/>
            <a:ext cx="32944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200">
                <a:solidFill>
                  <a:schemeClr val="dk2"/>
                </a:solidFill>
              </a:defRPr>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36" name="Google Shape;236;p25"/>
          <p:cNvSpPr txBox="1">
            <a:spLocks noGrp="1"/>
          </p:cNvSpPr>
          <p:nvPr>
            <p:ph type="subTitle" idx="5"/>
          </p:nvPr>
        </p:nvSpPr>
        <p:spPr>
          <a:xfrm>
            <a:off x="2258745" y="4395500"/>
            <a:ext cx="32892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2"/>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37" name="Google Shape;237;p25"/>
          <p:cNvSpPr/>
          <p:nvPr/>
        </p:nvSpPr>
        <p:spPr>
          <a:xfrm>
            <a:off x="-1943433" y="2068000"/>
            <a:ext cx="2722000" cy="27220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25"/>
          <p:cNvSpPr/>
          <p:nvPr/>
        </p:nvSpPr>
        <p:spPr>
          <a:xfrm>
            <a:off x="11413433" y="2068000"/>
            <a:ext cx="2722000" cy="27220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59010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39"/>
        <p:cNvGrpSpPr/>
        <p:nvPr/>
      </p:nvGrpSpPr>
      <p:grpSpPr>
        <a:xfrm>
          <a:off x="0" y="0"/>
          <a:ext cx="0" cy="0"/>
          <a:chOff x="0" y="0"/>
          <a:chExt cx="0" cy="0"/>
        </a:xfrm>
      </p:grpSpPr>
      <p:sp>
        <p:nvSpPr>
          <p:cNvPr id="240" name="Google Shape;240;p26"/>
          <p:cNvSpPr/>
          <p:nvPr/>
        </p:nvSpPr>
        <p:spPr>
          <a:xfrm>
            <a:off x="2283800" y="-3405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1" name="Google Shape;241;p26"/>
          <p:cNvSpPr/>
          <p:nvPr/>
        </p:nvSpPr>
        <p:spPr>
          <a:xfrm>
            <a:off x="2283900" y="41470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2" name="Google Shape;242;p26"/>
          <p:cNvSpPr txBox="1">
            <a:spLocks noGrp="1"/>
          </p:cNvSpPr>
          <p:nvPr>
            <p:ph type="title"/>
          </p:nvPr>
        </p:nvSpPr>
        <p:spPr>
          <a:xfrm>
            <a:off x="3149600" y="719433"/>
            <a:ext cx="5892800" cy="127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667"/>
            </a:lvl1pPr>
            <a:lvl2pPr lvl="1" algn="ctr" rtl="0">
              <a:spcBef>
                <a:spcPts val="0"/>
              </a:spcBef>
              <a:spcAft>
                <a:spcPts val="0"/>
              </a:spcAft>
              <a:buNone/>
              <a:defRPr sz="6667"/>
            </a:lvl2pPr>
            <a:lvl3pPr lvl="2" algn="ctr" rtl="0">
              <a:spcBef>
                <a:spcPts val="0"/>
              </a:spcBef>
              <a:spcAft>
                <a:spcPts val="0"/>
              </a:spcAft>
              <a:buNone/>
              <a:defRPr sz="6667"/>
            </a:lvl3pPr>
            <a:lvl4pPr lvl="3" algn="ctr" rtl="0">
              <a:spcBef>
                <a:spcPts val="0"/>
              </a:spcBef>
              <a:spcAft>
                <a:spcPts val="0"/>
              </a:spcAft>
              <a:buNone/>
              <a:defRPr sz="6667"/>
            </a:lvl4pPr>
            <a:lvl5pPr lvl="4" algn="ctr" rtl="0">
              <a:spcBef>
                <a:spcPts val="0"/>
              </a:spcBef>
              <a:spcAft>
                <a:spcPts val="0"/>
              </a:spcAft>
              <a:buNone/>
              <a:defRPr sz="6667"/>
            </a:lvl5pPr>
            <a:lvl6pPr lvl="5" algn="ctr" rtl="0">
              <a:spcBef>
                <a:spcPts val="0"/>
              </a:spcBef>
              <a:spcAft>
                <a:spcPts val="0"/>
              </a:spcAft>
              <a:buNone/>
              <a:defRPr sz="6667"/>
            </a:lvl6pPr>
            <a:lvl7pPr lvl="6" algn="ctr" rtl="0">
              <a:spcBef>
                <a:spcPts val="0"/>
              </a:spcBef>
              <a:spcAft>
                <a:spcPts val="0"/>
              </a:spcAft>
              <a:buNone/>
              <a:defRPr sz="6667"/>
            </a:lvl7pPr>
            <a:lvl8pPr lvl="7" algn="ctr" rtl="0">
              <a:spcBef>
                <a:spcPts val="0"/>
              </a:spcBef>
              <a:spcAft>
                <a:spcPts val="0"/>
              </a:spcAft>
              <a:buNone/>
              <a:defRPr sz="6667"/>
            </a:lvl8pPr>
            <a:lvl9pPr lvl="8" algn="ctr" rtl="0">
              <a:spcBef>
                <a:spcPts val="0"/>
              </a:spcBef>
              <a:spcAft>
                <a:spcPts val="0"/>
              </a:spcAft>
              <a:buNone/>
              <a:defRPr sz="6667"/>
            </a:lvl9pPr>
          </a:lstStyle>
          <a:p>
            <a:endParaRPr/>
          </a:p>
        </p:txBody>
      </p:sp>
      <p:sp>
        <p:nvSpPr>
          <p:cNvPr id="243" name="Google Shape;243;p26"/>
          <p:cNvSpPr txBox="1">
            <a:spLocks noGrp="1"/>
          </p:cNvSpPr>
          <p:nvPr>
            <p:ph type="subTitle" idx="1"/>
          </p:nvPr>
        </p:nvSpPr>
        <p:spPr>
          <a:xfrm>
            <a:off x="3149600" y="1841333"/>
            <a:ext cx="58928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244" name="Google Shape;244;p26"/>
          <p:cNvSpPr txBox="1">
            <a:spLocks noGrp="1"/>
          </p:cNvSpPr>
          <p:nvPr>
            <p:ph type="subTitle" idx="2"/>
          </p:nvPr>
        </p:nvSpPr>
        <p:spPr>
          <a:xfrm>
            <a:off x="3149600" y="2521300"/>
            <a:ext cx="58928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45" name="Google Shape;245;p26"/>
          <p:cNvSpPr txBox="1"/>
          <p:nvPr/>
        </p:nvSpPr>
        <p:spPr>
          <a:xfrm>
            <a:off x="951033" y="5646400"/>
            <a:ext cx="10290000" cy="789919"/>
          </a:xfrm>
          <a:prstGeom prst="rect">
            <a:avLst/>
          </a:prstGeom>
          <a:noFill/>
          <a:ln>
            <a:noFill/>
          </a:ln>
        </p:spPr>
        <p:txBody>
          <a:bodyPr spcFirstLastPara="1" wrap="square" lIns="121900" tIns="121900" rIns="121900" bIns="121900" anchor="t" anchorCtr="0">
            <a:spAutoFit/>
          </a:bodyPr>
          <a:lstStyle/>
          <a:p>
            <a:pPr marL="0" lvl="0" indent="0" algn="ctr" rtl="0">
              <a:spcBef>
                <a:spcPts val="400"/>
              </a:spcBef>
              <a:spcAft>
                <a:spcPts val="0"/>
              </a:spcAft>
              <a:buNone/>
            </a:pPr>
            <a:r>
              <a:rPr lang="en" sz="1600">
                <a:solidFill>
                  <a:schemeClr val="lt1"/>
                </a:solidFill>
                <a:latin typeface="Abel"/>
                <a:ea typeface="Abel"/>
                <a:cs typeface="Abel"/>
                <a:sym typeface="Abel"/>
              </a:rPr>
              <a:t>CREDITS: This presentation template was created by </a:t>
            </a:r>
            <a:r>
              <a:rPr lang="en" sz="1600" b="1">
                <a:solidFill>
                  <a:schemeClr val="lt1"/>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1600">
                <a:solidFill>
                  <a:schemeClr val="lt1"/>
                </a:solidFill>
                <a:latin typeface="Abel"/>
                <a:ea typeface="Abel"/>
                <a:cs typeface="Abel"/>
                <a:sym typeface="Abel"/>
              </a:rPr>
              <a:t>, including icons by </a:t>
            </a:r>
            <a:r>
              <a:rPr lang="en" sz="1600" b="1">
                <a:solidFill>
                  <a:schemeClr val="lt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1600">
                <a:solidFill>
                  <a:schemeClr val="lt1"/>
                </a:solidFill>
                <a:latin typeface="Abel"/>
                <a:ea typeface="Abel"/>
                <a:cs typeface="Abel"/>
                <a:sym typeface="Abel"/>
              </a:rPr>
              <a:t>, and infographics &amp; images by </a:t>
            </a:r>
            <a:r>
              <a:rPr lang="en" sz="1600" b="1">
                <a:solidFill>
                  <a:schemeClr val="lt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r>
              <a:rPr lang="en" sz="1600" b="1">
                <a:solidFill>
                  <a:schemeClr val="lt1"/>
                </a:solidFill>
                <a:latin typeface="Abel"/>
                <a:ea typeface="Abel"/>
                <a:cs typeface="Abel"/>
                <a:sym typeface="Abel"/>
              </a:rPr>
              <a:t> </a:t>
            </a:r>
            <a:endParaRPr sz="1600" b="1">
              <a:solidFill>
                <a:schemeClr val="lt1"/>
              </a:solidFill>
              <a:latin typeface="Abel"/>
              <a:ea typeface="Abel"/>
              <a:cs typeface="Abel"/>
              <a:sym typeface="Abel"/>
            </a:endParaRPr>
          </a:p>
        </p:txBody>
      </p:sp>
      <p:grpSp>
        <p:nvGrpSpPr>
          <p:cNvPr id="246" name="Google Shape;246;p26"/>
          <p:cNvGrpSpPr/>
          <p:nvPr/>
        </p:nvGrpSpPr>
        <p:grpSpPr>
          <a:xfrm rot="-5400000" flipH="1">
            <a:off x="-1087066" y="1087067"/>
            <a:ext cx="3787700" cy="1613568"/>
            <a:chOff x="-363475" y="-836226"/>
            <a:chExt cx="2840775" cy="1210176"/>
          </a:xfrm>
        </p:grpSpPr>
        <p:cxnSp>
          <p:nvCxnSpPr>
            <p:cNvPr id="247" name="Google Shape;247;p26"/>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248" name="Google Shape;248;p26"/>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grpSp>
        <p:nvGrpSpPr>
          <p:cNvPr id="249" name="Google Shape;249;p26"/>
          <p:cNvGrpSpPr/>
          <p:nvPr/>
        </p:nvGrpSpPr>
        <p:grpSpPr>
          <a:xfrm rot="5400000">
            <a:off x="293034" y="4216900"/>
            <a:ext cx="1316327" cy="342000"/>
            <a:chOff x="713275" y="4065425"/>
            <a:chExt cx="987245" cy="256500"/>
          </a:xfrm>
        </p:grpSpPr>
        <p:sp>
          <p:nvSpPr>
            <p:cNvPr id="250" name="Google Shape;250;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3" name="Google Shape;253;p26"/>
          <p:cNvGrpSpPr/>
          <p:nvPr/>
        </p:nvGrpSpPr>
        <p:grpSpPr>
          <a:xfrm rot="5400000">
            <a:off x="10582801" y="1184633"/>
            <a:ext cx="1316327" cy="342000"/>
            <a:chOff x="713275" y="4065425"/>
            <a:chExt cx="987245" cy="256500"/>
          </a:xfrm>
        </p:grpSpPr>
        <p:sp>
          <p:nvSpPr>
            <p:cNvPr id="254" name="Google Shape;254;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566562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57"/>
        <p:cNvGrpSpPr/>
        <p:nvPr/>
      </p:nvGrpSpPr>
      <p:grpSpPr>
        <a:xfrm>
          <a:off x="0" y="0"/>
          <a:ext cx="0" cy="0"/>
          <a:chOff x="0" y="0"/>
          <a:chExt cx="0" cy="0"/>
        </a:xfrm>
      </p:grpSpPr>
      <p:sp>
        <p:nvSpPr>
          <p:cNvPr id="258" name="Google Shape;258;p27"/>
          <p:cNvSpPr/>
          <p:nvPr/>
        </p:nvSpPr>
        <p:spPr>
          <a:xfrm>
            <a:off x="2283800" y="-48548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629792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59"/>
        <p:cNvGrpSpPr/>
        <p:nvPr/>
      </p:nvGrpSpPr>
      <p:grpSpPr>
        <a:xfrm>
          <a:off x="0" y="0"/>
          <a:ext cx="0" cy="0"/>
          <a:chOff x="0" y="0"/>
          <a:chExt cx="0" cy="0"/>
        </a:xfrm>
      </p:grpSpPr>
      <p:sp>
        <p:nvSpPr>
          <p:cNvPr id="260" name="Google Shape;260;p28"/>
          <p:cNvSpPr/>
          <p:nvPr/>
        </p:nvSpPr>
        <p:spPr>
          <a:xfrm>
            <a:off x="7260900" y="22082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28"/>
          <p:cNvSpPr/>
          <p:nvPr/>
        </p:nvSpPr>
        <p:spPr>
          <a:xfrm>
            <a:off x="-3127700" y="-31511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2" name="Google Shape;262;p28"/>
          <p:cNvGrpSpPr/>
          <p:nvPr/>
        </p:nvGrpSpPr>
        <p:grpSpPr>
          <a:xfrm rot="10800000" flipH="1">
            <a:off x="-38599" y="6138805"/>
            <a:ext cx="9055700" cy="756795"/>
            <a:chOff x="279125" y="-193646"/>
            <a:chExt cx="6791775" cy="567596"/>
          </a:xfrm>
        </p:grpSpPr>
        <p:cxnSp>
          <p:nvCxnSpPr>
            <p:cNvPr id="263" name="Google Shape;263;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4" name="Google Shape;264;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5" name="Google Shape;265;p28"/>
          <p:cNvGrpSpPr/>
          <p:nvPr/>
        </p:nvGrpSpPr>
        <p:grpSpPr>
          <a:xfrm flipH="1">
            <a:off x="3149101" y="-19562"/>
            <a:ext cx="9055700" cy="756795"/>
            <a:chOff x="279125" y="-193646"/>
            <a:chExt cx="6791775" cy="567596"/>
          </a:xfrm>
        </p:grpSpPr>
        <p:cxnSp>
          <p:nvCxnSpPr>
            <p:cNvPr id="266" name="Google Shape;266;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7" name="Google Shape;267;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8" name="Google Shape;268;p28"/>
          <p:cNvGrpSpPr/>
          <p:nvPr/>
        </p:nvGrpSpPr>
        <p:grpSpPr>
          <a:xfrm rot="5400000">
            <a:off x="10841687" y="1495483"/>
            <a:ext cx="1316327" cy="342000"/>
            <a:chOff x="713275" y="4065425"/>
            <a:chExt cx="987245" cy="256500"/>
          </a:xfrm>
        </p:grpSpPr>
        <p:sp>
          <p:nvSpPr>
            <p:cNvPr id="269" name="Google Shape;269;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2" name="Google Shape;272;p28"/>
          <p:cNvGrpSpPr/>
          <p:nvPr/>
        </p:nvGrpSpPr>
        <p:grpSpPr>
          <a:xfrm rot="5400000">
            <a:off x="33987" y="5020517"/>
            <a:ext cx="1316327" cy="342000"/>
            <a:chOff x="713275" y="4065425"/>
            <a:chExt cx="987245" cy="256500"/>
          </a:xfrm>
        </p:grpSpPr>
        <p:sp>
          <p:nvSpPr>
            <p:cNvPr id="273" name="Google Shape;273;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44115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C671-CCB2-4558-9684-334F00F771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FCBAAF-7CAF-4A42-9795-8A0D87CA2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B2EFE9-9627-4DD6-B74F-7AAEF8351C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29B433-8AF1-4D8A-A873-EC4D6FFFA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E599DE-D2DC-4E70-B23A-B670DF9167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24F063-0B3D-424F-B02E-02ADBF563102}"/>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8" name="Footer Placeholder 7">
            <a:extLst>
              <a:ext uri="{FF2B5EF4-FFF2-40B4-BE49-F238E27FC236}">
                <a16:creationId xmlns:a16="http://schemas.microsoft.com/office/drawing/2014/main" id="{171D134E-B2EF-4643-B6D3-114FE298D8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E403A9-61A9-4122-B780-D3BC02B428B2}"/>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1755550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63A3-0587-45D9-9D58-A674438C19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C86564-40B6-4573-B349-F1CE31E624FC}"/>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4" name="Footer Placeholder 3">
            <a:extLst>
              <a:ext uri="{FF2B5EF4-FFF2-40B4-BE49-F238E27FC236}">
                <a16:creationId xmlns:a16="http://schemas.microsoft.com/office/drawing/2014/main" id="{511225B0-5187-4C0B-8DAA-0333D6179F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ACFDA9-84DC-49D3-9C76-39EB8B622226}"/>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291109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14A26-48CD-48BB-8346-A63A87CA8B2A}"/>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3" name="Footer Placeholder 2">
            <a:extLst>
              <a:ext uri="{FF2B5EF4-FFF2-40B4-BE49-F238E27FC236}">
                <a16:creationId xmlns:a16="http://schemas.microsoft.com/office/drawing/2014/main" id="{9E595691-EBE6-4573-A62F-6DF8546F18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5583AA-A253-4C9E-B4D7-5CC36B05E05B}"/>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307768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C2FE-95E5-43A4-A047-8D527C2701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A730E-AAB4-40B9-A98B-D092AF4367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5247FB-5770-4A80-9A3B-4BB3310A03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23A363-A71C-4EC1-B27E-63ECEA172BDE}"/>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6" name="Footer Placeholder 5">
            <a:extLst>
              <a:ext uri="{FF2B5EF4-FFF2-40B4-BE49-F238E27FC236}">
                <a16:creationId xmlns:a16="http://schemas.microsoft.com/office/drawing/2014/main" id="{3C6B14B3-01D8-479D-91BE-82DA2B466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1544EB-1591-4EA2-B9BC-9D47DEEDA8AC}"/>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1816034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D721-B86E-47E5-946A-A5E308B6B2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85D2A0-5255-42B4-9636-79EB77E923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5C764D-08B9-4D80-B28F-D5558211F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E5EA1-5139-4E57-91B4-525FB7C8C4D9}"/>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6" name="Footer Placeholder 5">
            <a:extLst>
              <a:ext uri="{FF2B5EF4-FFF2-40B4-BE49-F238E27FC236}">
                <a16:creationId xmlns:a16="http://schemas.microsoft.com/office/drawing/2014/main" id="{DC1D036C-DF6B-4B72-BB79-3554DCF7A5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68A113-DBBD-408B-B6B2-BAD56514E998}"/>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1692559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B66108-E7F4-4064-BDC9-66E51DE431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24294B-A491-4061-8B6F-38E2CDACB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DE932-7871-4B0E-8D8C-6598BA987D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637C5C8E-6E53-4603-B348-7E4FB4CF11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329DF1-FBB0-44E2-A1C3-BB5351E2FD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F3C3-E394-4122-9447-19C78C3FD34D}" type="slidenum">
              <a:rPr lang="en-US" smtClean="0"/>
              <a:t>‹#›</a:t>
            </a:fld>
            <a:endParaRPr lang="en-US"/>
          </a:p>
        </p:txBody>
      </p:sp>
    </p:spTree>
    <p:extLst>
      <p:ext uri="{BB962C8B-B14F-4D97-AF65-F5344CB8AC3E}">
        <p14:creationId xmlns:p14="http://schemas.microsoft.com/office/powerpoint/2010/main" val="320731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D8E25-E1C9-4172-84A8-81442A5538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8BA166-A197-4163-9840-094665AD51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4E1E9-EB69-498C-97E0-0AC569C6F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D9E3C458-9602-4D5D-832C-AD379A908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BFE56D-84FD-4458-8DBE-C7635F7811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BED78-9622-4DAA-B130-5052B5D00E0C}" type="slidenum">
              <a:rPr lang="en-US" smtClean="0"/>
              <a:t>‹#›</a:t>
            </a:fld>
            <a:endParaRPr lang="en-US"/>
          </a:p>
        </p:txBody>
      </p:sp>
    </p:spTree>
    <p:extLst>
      <p:ext uri="{BB962C8B-B14F-4D97-AF65-F5344CB8AC3E}">
        <p14:creationId xmlns:p14="http://schemas.microsoft.com/office/powerpoint/2010/main" val="24155950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dk1"/>
            </a:gs>
            <a:gs pos="100000">
              <a:schemeClr val="dk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200" y="593367"/>
            <a:ext cx="10289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951200" y="1536633"/>
            <a:ext cx="102896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9pPr>
          </a:lstStyle>
          <a:p>
            <a:endParaRPr/>
          </a:p>
        </p:txBody>
      </p:sp>
    </p:spTree>
    <p:extLst>
      <p:ext uri="{BB962C8B-B14F-4D97-AF65-F5344CB8AC3E}">
        <p14:creationId xmlns:p14="http://schemas.microsoft.com/office/powerpoint/2010/main" val="1395135418"/>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8" descr="woman near fence">
            <a:extLst>
              <a:ext uri="{FF2B5EF4-FFF2-40B4-BE49-F238E27FC236}">
                <a16:creationId xmlns:a16="http://schemas.microsoft.com/office/drawing/2014/main" id="{2AA1C1B8-B26E-4239-ACA0-09F0094721F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6773" b="8983"/>
          <a:stretch/>
        </p:blipFill>
        <p:spPr bwMode="auto">
          <a:xfrm>
            <a:off x="-1" y="-7"/>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A086A0-6BCE-40E3-9C61-8E143F1FC2B3}"/>
              </a:ext>
            </a:extLst>
          </p:cNvPr>
          <p:cNvSpPr>
            <a:spLocks noGrp="1"/>
          </p:cNvSpPr>
          <p:nvPr>
            <p:ph type="ctrTitle"/>
          </p:nvPr>
        </p:nvSpPr>
        <p:spPr>
          <a:xfrm>
            <a:off x="6072445" y="3794336"/>
            <a:ext cx="5319433" cy="1922251"/>
          </a:xfrm>
        </p:spPr>
        <p:txBody>
          <a:bodyPr anchor="t">
            <a:normAutofit/>
          </a:bodyPr>
          <a:lstStyle/>
          <a:p>
            <a:pPr algn="l"/>
            <a:r>
              <a:rPr lang="en-IN" sz="4400"/>
              <a:t>Design Idea for Dimly Lit Roads in India</a:t>
            </a:r>
            <a:endParaRPr lang="en-US" sz="4400" dirty="0"/>
          </a:p>
        </p:txBody>
      </p:sp>
      <p:sp>
        <p:nvSpPr>
          <p:cNvPr id="3" name="Subtitle 2">
            <a:extLst>
              <a:ext uri="{FF2B5EF4-FFF2-40B4-BE49-F238E27FC236}">
                <a16:creationId xmlns:a16="http://schemas.microsoft.com/office/drawing/2014/main" id="{5F859900-BAB9-49D2-BC1C-59556D007EF8}"/>
              </a:ext>
            </a:extLst>
          </p:cNvPr>
          <p:cNvSpPr>
            <a:spLocks noGrp="1"/>
          </p:cNvSpPr>
          <p:nvPr>
            <p:ph type="subTitle" idx="1"/>
          </p:nvPr>
        </p:nvSpPr>
        <p:spPr>
          <a:xfrm>
            <a:off x="6072446" y="2793291"/>
            <a:ext cx="5319431" cy="972180"/>
          </a:xfrm>
        </p:spPr>
        <p:txBody>
          <a:bodyPr anchor="b">
            <a:normAutofit/>
          </a:bodyPr>
          <a:lstStyle/>
          <a:p>
            <a:pPr algn="l"/>
            <a:r>
              <a:rPr lang="en-IN" sz="2000"/>
              <a:t>Project in Design Thinking Laboratory</a:t>
            </a:r>
          </a:p>
        </p:txBody>
      </p:sp>
      <p:sp>
        <p:nvSpPr>
          <p:cNvPr id="1045" name="Freeform: Shape 87">
            <a:extLst>
              <a:ext uri="{FF2B5EF4-FFF2-40B4-BE49-F238E27FC236}">
                <a16:creationId xmlns:a16="http://schemas.microsoft.com/office/drawing/2014/main" id="{B26D9126-4D1A-435C-92FD-2EFD34104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444264" cy="6374535"/>
          </a:xfrm>
          <a:custGeom>
            <a:avLst/>
            <a:gdLst>
              <a:gd name="connsiteX0" fmla="*/ 2098246 w 5444264"/>
              <a:gd name="connsiteY0" fmla="*/ 0 h 6374535"/>
              <a:gd name="connsiteX1" fmla="*/ 5444264 w 5444264"/>
              <a:gd name="connsiteY1" fmla="*/ 3346018 h 6374535"/>
              <a:gd name="connsiteX2" fmla="*/ 3693157 w 5444264"/>
              <a:gd name="connsiteY2" fmla="*/ 6288190 h 6374535"/>
              <a:gd name="connsiteX3" fmla="*/ 3513916 w 5444264"/>
              <a:gd name="connsiteY3" fmla="*/ 6374535 h 6374535"/>
              <a:gd name="connsiteX4" fmla="*/ 674773 w 5444264"/>
              <a:gd name="connsiteY4" fmla="*/ 6374535 h 6374535"/>
              <a:gd name="connsiteX5" fmla="*/ 432743 w 5444264"/>
              <a:gd name="connsiteY5" fmla="*/ 6248727 h 6374535"/>
              <a:gd name="connsiteX6" fmla="*/ 194223 w 5444264"/>
              <a:gd name="connsiteY6" fmla="*/ 6097845 h 6374535"/>
              <a:gd name="connsiteX7" fmla="*/ 0 w 5444264"/>
              <a:gd name="connsiteY7" fmla="*/ 5950784 h 6374535"/>
              <a:gd name="connsiteX8" fmla="*/ 0 w 5444264"/>
              <a:gd name="connsiteY8" fmla="*/ 741253 h 6374535"/>
              <a:gd name="connsiteX9" fmla="*/ 194222 w 5444264"/>
              <a:gd name="connsiteY9" fmla="*/ 594191 h 6374535"/>
              <a:gd name="connsiteX10" fmla="*/ 2098246 w 5444264"/>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4264" h="6374535">
                <a:moveTo>
                  <a:pt x="2098246" y="0"/>
                </a:moveTo>
                <a:cubicBezTo>
                  <a:pt x="3946201" y="0"/>
                  <a:pt x="5444264" y="1498063"/>
                  <a:pt x="5444264" y="3346018"/>
                </a:cubicBezTo>
                <a:cubicBezTo>
                  <a:pt x="5444264" y="4616487"/>
                  <a:pt x="4736195" y="5721578"/>
                  <a:pt x="3693157" y="6288190"/>
                </a:cubicBezTo>
                <a:lnTo>
                  <a:pt x="3513916" y="6374535"/>
                </a:lnTo>
                <a:lnTo>
                  <a:pt x="674773" y="6374535"/>
                </a:lnTo>
                <a:lnTo>
                  <a:pt x="432743" y="6248727"/>
                </a:lnTo>
                <a:cubicBezTo>
                  <a:pt x="351001" y="6201724"/>
                  <a:pt x="271431" y="6151368"/>
                  <a:pt x="194223" y="6097845"/>
                </a:cubicBezTo>
                <a:lnTo>
                  <a:pt x="0" y="5950784"/>
                </a:lnTo>
                <a:lnTo>
                  <a:pt x="0" y="741253"/>
                </a:lnTo>
                <a:lnTo>
                  <a:pt x="194222" y="594191"/>
                </a:lnTo>
                <a:cubicBezTo>
                  <a:pt x="734681" y="219535"/>
                  <a:pt x="1390826" y="0"/>
                  <a:pt x="209824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6" descr="concrete hallway during nighttime">
            <a:extLst>
              <a:ext uri="{FF2B5EF4-FFF2-40B4-BE49-F238E27FC236}">
                <a16:creationId xmlns:a16="http://schemas.microsoft.com/office/drawing/2014/main" id="{8B5C299A-E2E9-4ADC-98BC-5DC5B68939B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Glass/>
                    </a14:imgEffect>
                  </a14:imgLayer>
                </a14:imgProps>
              </a:ext>
              <a:ext uri="{28A0092B-C50C-407E-A947-70E740481C1C}">
                <a14:useLocalDpi xmlns:a14="http://schemas.microsoft.com/office/drawing/2010/main" val="0"/>
              </a:ext>
            </a:extLst>
          </a:blip>
          <a:srcRect t="13043" r="1" b="8154"/>
          <a:stretch/>
        </p:blipFill>
        <p:spPr bwMode="auto">
          <a:xfrm>
            <a:off x="20" y="647373"/>
            <a:ext cx="5280336" cy="6210629"/>
          </a:xfrm>
          <a:custGeom>
            <a:avLst/>
            <a:gdLst/>
            <a:ahLst/>
            <a:cxnLst/>
            <a:rect l="l" t="t" r="r" b="b"/>
            <a:pathLst>
              <a:path w="5280356" h="6210629">
                <a:moveTo>
                  <a:pt x="2098244" y="0"/>
                </a:moveTo>
                <a:cubicBezTo>
                  <a:pt x="3855676" y="0"/>
                  <a:pt x="5280356" y="1424680"/>
                  <a:pt x="5280356" y="3182112"/>
                </a:cubicBezTo>
                <a:cubicBezTo>
                  <a:pt x="5280356" y="4500186"/>
                  <a:pt x="4478974" y="5631087"/>
                  <a:pt x="3336866" y="6114158"/>
                </a:cubicBezTo>
                <a:lnTo>
                  <a:pt x="3073287" y="6210629"/>
                </a:lnTo>
                <a:lnTo>
                  <a:pt x="1128432" y="6210629"/>
                </a:lnTo>
                <a:lnTo>
                  <a:pt x="1004127" y="6171135"/>
                </a:lnTo>
                <a:cubicBezTo>
                  <a:pt x="662964" y="6046219"/>
                  <a:pt x="349154" y="5864559"/>
                  <a:pt x="74125" y="5637585"/>
                </a:cubicBezTo>
                <a:lnTo>
                  <a:pt x="0" y="5570216"/>
                </a:lnTo>
                <a:lnTo>
                  <a:pt x="0" y="794009"/>
                </a:lnTo>
                <a:lnTo>
                  <a:pt x="74125" y="726640"/>
                </a:lnTo>
                <a:cubicBezTo>
                  <a:pt x="624182" y="272693"/>
                  <a:pt x="1329368" y="0"/>
                  <a:pt x="2098244" y="0"/>
                </a:cubicBezTo>
                <a:close/>
              </a:path>
            </a:pathLst>
          </a:custGeom>
          <a:noFill/>
          <a:extLst>
            <a:ext uri="{909E8E84-426E-40DD-AFC4-6F175D3DCCD1}">
              <a14:hiddenFill xmlns:a14="http://schemas.microsoft.com/office/drawing/2010/main">
                <a:solidFill>
                  <a:srgbClr val="FFFFFF"/>
                </a:solidFill>
              </a14:hiddenFill>
            </a:ext>
          </a:extLst>
        </p:spPr>
      </p:pic>
      <p:sp>
        <p:nvSpPr>
          <p:cNvPr id="1046" name="Freeform: Shape 89">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1832"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time lapse photo of cars passing by during nighttime">
            <a:extLst>
              <a:ext uri="{FF2B5EF4-FFF2-40B4-BE49-F238E27FC236}">
                <a16:creationId xmlns:a16="http://schemas.microsoft.com/office/drawing/2014/main" id="{14162BD7-DBF4-407A-A98D-2A4DC6D325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026" r="-4" b="4187"/>
          <a:stretch/>
        </p:blipFill>
        <p:spPr bwMode="auto">
          <a:xfrm>
            <a:off x="5506424" y="8"/>
            <a:ext cx="4151376"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1144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4EED-7582-46B9-9D22-A66D8552B778}"/>
              </a:ext>
            </a:extLst>
          </p:cNvPr>
          <p:cNvSpPr>
            <a:spLocks noGrp="1"/>
          </p:cNvSpPr>
          <p:nvPr>
            <p:ph type="title"/>
          </p:nvPr>
        </p:nvSpPr>
        <p:spPr>
          <a:xfrm>
            <a:off x="655320" y="365125"/>
            <a:ext cx="5120114" cy="1692794"/>
          </a:xfrm>
        </p:spPr>
        <p:txBody>
          <a:bodyPr>
            <a:normAutofit/>
          </a:bodyPr>
          <a:lstStyle/>
          <a:p>
            <a:r>
              <a:rPr lang="en-US" b="1"/>
              <a:t>Idea 3</a:t>
            </a:r>
            <a:endParaRPr lang="en-US" dirty="0"/>
          </a:p>
        </p:txBody>
      </p:sp>
      <p:cxnSp>
        <p:nvCxnSpPr>
          <p:cNvPr id="9226" name="Straight Arrow Connector 7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F25591-90DB-4AF6-9F4E-3D963ED4270E}"/>
              </a:ext>
            </a:extLst>
          </p:cNvPr>
          <p:cNvSpPr>
            <a:spLocks noGrp="1"/>
          </p:cNvSpPr>
          <p:nvPr>
            <p:ph idx="1"/>
          </p:nvPr>
        </p:nvSpPr>
        <p:spPr>
          <a:xfrm>
            <a:off x="655321" y="2575034"/>
            <a:ext cx="5120113" cy="3462228"/>
          </a:xfrm>
        </p:spPr>
        <p:txBody>
          <a:bodyPr>
            <a:normAutofit fontScale="92500" lnSpcReduction="10000"/>
          </a:bodyPr>
          <a:lstStyle/>
          <a:p>
            <a:pPr marL="0" indent="0">
              <a:buNone/>
            </a:pPr>
            <a:r>
              <a:rPr lang="en-US" i="1" dirty="0"/>
              <a:t>Piezo </a:t>
            </a:r>
            <a:r>
              <a:rPr lang="en-US" i="1" dirty="0" err="1"/>
              <a:t>Electricty</a:t>
            </a:r>
            <a:r>
              <a:rPr lang="en-US" i="1" dirty="0"/>
              <a:t> in Speed Breakers.</a:t>
            </a:r>
            <a:br>
              <a:rPr lang="en-US" i="1" dirty="0"/>
            </a:br>
            <a:r>
              <a:rPr lang="en-US" dirty="0"/>
              <a:t>This Idea may not work because-</a:t>
            </a:r>
            <a:br>
              <a:rPr lang="en-US" dirty="0"/>
            </a:br>
            <a:r>
              <a:rPr lang="en-US" dirty="0"/>
              <a:t>1. Not All roads have cars that pass through them every day.</a:t>
            </a:r>
            <a:br>
              <a:rPr lang="en-US" dirty="0"/>
            </a:br>
            <a:r>
              <a:rPr lang="en-US" dirty="0"/>
              <a:t>2. A Human’s Weight is not enough to create the Pressure needed to power the Piezo-Electric</a:t>
            </a:r>
            <a:br>
              <a:rPr lang="en-US" dirty="0"/>
            </a:br>
            <a:r>
              <a:rPr lang="en-US" dirty="0"/>
              <a:t>Batteries.</a:t>
            </a:r>
            <a:br>
              <a:rPr lang="en-US" dirty="0"/>
            </a:br>
            <a:r>
              <a:rPr lang="en-US" dirty="0"/>
              <a:t>3. Maintenance is Difficult </a:t>
            </a:r>
            <a:br>
              <a:rPr lang="en-US" dirty="0"/>
            </a:br>
            <a:endParaRPr lang="en-US" dirty="0"/>
          </a:p>
        </p:txBody>
      </p:sp>
      <p:pic>
        <p:nvPicPr>
          <p:cNvPr id="9220" name="Picture 4" descr="Piezoelectric Sensor-Working, Circuit, Sensor using Arduino &amp;amp; Applications">
            <a:extLst>
              <a:ext uri="{FF2B5EF4-FFF2-40B4-BE49-F238E27FC236}">
                <a16:creationId xmlns:a16="http://schemas.microsoft.com/office/drawing/2014/main" id="{3AF2B84E-E58A-4250-A492-EFE0E15494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959"/>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296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0" name="Picture 6" descr="empty street between brown concrete buildings during daytime">
            <a:extLst>
              <a:ext uri="{FF2B5EF4-FFF2-40B4-BE49-F238E27FC236}">
                <a16:creationId xmlns:a16="http://schemas.microsoft.com/office/drawing/2014/main" id="{C967998B-6FC4-4077-9C7B-320CA23024AC}"/>
              </a:ext>
            </a:extLst>
          </p:cNvPr>
          <p:cNvPicPr>
            <a:picLocks noChangeAspect="1" noChangeArrowheads="1"/>
          </p:cNvPicPr>
          <p:nvPr/>
        </p:nvPicPr>
        <p:blipFill rotWithShape="1">
          <a:blip r:embed="rId2">
            <a:alphaModFix amt="45000"/>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AE7110E8-1579-432D-948C-1874F0E8B63D}"/>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8000"/>
              <a:t>Working and Calculations</a:t>
            </a:r>
          </a:p>
        </p:txBody>
      </p:sp>
      <p:sp>
        <p:nvSpPr>
          <p:cNvPr id="3" name="Content Placeholder 2">
            <a:extLst>
              <a:ext uri="{FF2B5EF4-FFF2-40B4-BE49-F238E27FC236}">
                <a16:creationId xmlns:a16="http://schemas.microsoft.com/office/drawing/2014/main" id="{A1FC1885-88AF-4AAA-ABB8-E54DCA90647A}"/>
              </a:ext>
            </a:extLst>
          </p:cNvPr>
          <p:cNvSpPr>
            <a:spLocks noGrp="1"/>
          </p:cNvSpPr>
          <p:nvPr>
            <p:ph idx="1"/>
          </p:nvPr>
        </p:nvSpPr>
        <p:spPr>
          <a:xfrm>
            <a:off x="1769532" y="4623127"/>
            <a:ext cx="8655200" cy="539297"/>
          </a:xfrm>
        </p:spPr>
        <p:txBody>
          <a:bodyPr vert="horz" lIns="91440" tIns="45720" rIns="91440" bIns="45720" rtlCol="0">
            <a:normAutofit/>
          </a:bodyPr>
          <a:lstStyle/>
          <a:p>
            <a:pPr marL="0" indent="0" algn="ctr">
              <a:buNone/>
            </a:pPr>
            <a:r>
              <a:rPr lang="en-US" sz="3200" dirty="0"/>
              <a:t>Krishnaraj Thadesar</a:t>
            </a:r>
          </a:p>
        </p:txBody>
      </p:sp>
      <p:sp>
        <p:nvSpPr>
          <p:cNvPr id="143" name="Rectangle 14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15934162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2E3AE-88BE-49D7-84A6-3B9EBA74B5AC}"/>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dirty="0">
                <a:solidFill>
                  <a:schemeClr val="tx1">
                    <a:lumMod val="85000"/>
                    <a:lumOff val="15000"/>
                  </a:schemeClr>
                </a:solidFill>
              </a:rPr>
              <a:t>How Tiles Would Look like Tiles</a:t>
            </a:r>
          </a:p>
        </p:txBody>
      </p:sp>
      <p:pic>
        <p:nvPicPr>
          <p:cNvPr id="5" name="Content Placeholder 4">
            <a:extLst>
              <a:ext uri="{FF2B5EF4-FFF2-40B4-BE49-F238E27FC236}">
                <a16:creationId xmlns:a16="http://schemas.microsoft.com/office/drawing/2014/main" id="{22A8BFB2-88FA-4D27-BBF0-1A32AE4E084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5246" b="19728"/>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666701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1ADF74E-A4EB-48EC-B4E0-3411B1C06E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9100" y="643467"/>
            <a:ext cx="9773800" cy="5571066"/>
          </a:xfrm>
          <a:prstGeom prst="rect">
            <a:avLst/>
          </a:prstGeom>
        </p:spPr>
      </p:pic>
    </p:spTree>
    <p:extLst>
      <p:ext uri="{BB962C8B-B14F-4D97-AF65-F5344CB8AC3E}">
        <p14:creationId xmlns:p14="http://schemas.microsoft.com/office/powerpoint/2010/main" val="183844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E81AA83-8897-46C6-846F-F70A85F27C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749"/>
          <a:stretch/>
        </p:blipFill>
        <p:spPr>
          <a:xfrm>
            <a:off x="20" y="1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6" name="TextBox 5">
            <a:extLst>
              <a:ext uri="{FF2B5EF4-FFF2-40B4-BE49-F238E27FC236}">
                <a16:creationId xmlns:a16="http://schemas.microsoft.com/office/drawing/2014/main" id="{48C7F366-E42D-4DC2-899A-7789F249111C}"/>
              </a:ext>
            </a:extLst>
          </p:cNvPr>
          <p:cNvSpPr txBox="1"/>
          <p:nvPr/>
        </p:nvSpPr>
        <p:spPr>
          <a:xfrm>
            <a:off x="83128" y="6410036"/>
            <a:ext cx="2271135" cy="369332"/>
          </a:xfrm>
          <a:prstGeom prst="rect">
            <a:avLst/>
          </a:prstGeom>
          <a:noFill/>
        </p:spPr>
        <p:txBody>
          <a:bodyPr wrap="none" rtlCol="0">
            <a:spAutoFit/>
          </a:bodyPr>
          <a:lstStyle/>
          <a:p>
            <a:r>
              <a:rPr lang="en-IN" dirty="0"/>
              <a:t>Courtesy: Tirth </a:t>
            </a:r>
            <a:r>
              <a:rPr lang="en-IN" dirty="0" err="1"/>
              <a:t>Thesiya</a:t>
            </a:r>
            <a:endParaRPr lang="en-US" dirty="0"/>
          </a:p>
        </p:txBody>
      </p:sp>
    </p:spTree>
    <p:extLst>
      <p:ext uri="{BB962C8B-B14F-4D97-AF65-F5344CB8AC3E}">
        <p14:creationId xmlns:p14="http://schemas.microsoft.com/office/powerpoint/2010/main" val="1110080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C8A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E083E8F-0043-485B-9150-C8AE5F2C0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4955" y="643467"/>
            <a:ext cx="6242090" cy="5571066"/>
          </a:xfrm>
          <a:prstGeom prst="rect">
            <a:avLst/>
          </a:prstGeom>
        </p:spPr>
      </p:pic>
    </p:spTree>
    <p:extLst>
      <p:ext uri="{BB962C8B-B14F-4D97-AF65-F5344CB8AC3E}">
        <p14:creationId xmlns:p14="http://schemas.microsoft.com/office/powerpoint/2010/main" val="477043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ight Triangle 2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a:extLst>
              <a:ext uri="{FF2B5EF4-FFF2-40B4-BE49-F238E27FC236}">
                <a16:creationId xmlns:a16="http://schemas.microsoft.com/office/drawing/2014/main" id="{2B2B4E6E-B19A-4AE8-A5B8-824F270E3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236" y="918546"/>
            <a:ext cx="2514563" cy="4979334"/>
          </a:xfrm>
          <a:prstGeom prst="rect">
            <a:avLst/>
          </a:prstGeom>
        </p:spPr>
      </p:pic>
    </p:spTree>
    <p:extLst>
      <p:ext uri="{BB962C8B-B14F-4D97-AF65-F5344CB8AC3E}">
        <p14:creationId xmlns:p14="http://schemas.microsoft.com/office/powerpoint/2010/main" val="190809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EE2B282-A3A4-4761-B3FD-CB476FA98E32}"/>
              </a:ext>
            </a:extLst>
          </p:cNvPr>
          <p:cNvPicPr>
            <a:picLocks noChangeAspect="1"/>
          </p:cNvPicPr>
          <p:nvPr/>
        </p:nvPicPr>
        <p:blipFill rotWithShape="1">
          <a:blip r:embed="rId2">
            <a:extLst>
              <a:ext uri="{28A0092B-C50C-407E-A947-70E740481C1C}">
                <a14:useLocalDpi xmlns:a14="http://schemas.microsoft.com/office/drawing/2010/main" val="0"/>
              </a:ext>
            </a:extLst>
          </a:blip>
          <a:srcRect t="7871" b="13174"/>
          <a:stretch/>
        </p:blipFill>
        <p:spPr>
          <a:xfrm>
            <a:off x="457200" y="457200"/>
            <a:ext cx="11277600" cy="5943600"/>
          </a:xfrm>
          <a:prstGeom prst="rect">
            <a:avLst/>
          </a:prstGeom>
        </p:spPr>
      </p:pic>
    </p:spTree>
    <p:extLst>
      <p:ext uri="{BB962C8B-B14F-4D97-AF65-F5344CB8AC3E}">
        <p14:creationId xmlns:p14="http://schemas.microsoft.com/office/powerpoint/2010/main" val="75625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59E8A1-5785-4953-933D-8C20F8B0B09C}"/>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Calculations</a:t>
            </a:r>
          </a:p>
        </p:txBody>
      </p:sp>
      <p:pic>
        <p:nvPicPr>
          <p:cNvPr id="12" name="Picture 11">
            <a:extLst>
              <a:ext uri="{FF2B5EF4-FFF2-40B4-BE49-F238E27FC236}">
                <a16:creationId xmlns:a16="http://schemas.microsoft.com/office/drawing/2014/main" id="{5422DA76-FFDD-4B2D-961B-9E7FEA9021B2}"/>
              </a:ext>
            </a:extLst>
          </p:cNvPr>
          <p:cNvPicPr>
            <a:picLocks noChangeAspect="1"/>
          </p:cNvPicPr>
          <p:nvPr/>
        </p:nvPicPr>
        <p:blipFill>
          <a:blip r:embed="rId2"/>
          <a:stretch>
            <a:fillRect/>
          </a:stretch>
        </p:blipFill>
        <p:spPr>
          <a:xfrm>
            <a:off x="901151" y="2354239"/>
            <a:ext cx="10389698" cy="3948085"/>
          </a:xfrm>
          <a:prstGeom prst="rect">
            <a:avLst/>
          </a:prstGeom>
        </p:spPr>
      </p:pic>
    </p:spTree>
    <p:extLst>
      <p:ext uri="{BB962C8B-B14F-4D97-AF65-F5344CB8AC3E}">
        <p14:creationId xmlns:p14="http://schemas.microsoft.com/office/powerpoint/2010/main" val="3408371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1D196C-E08E-4EBE-9235-00CED497D72C}"/>
              </a:ext>
            </a:extLst>
          </p:cNvPr>
          <p:cNvPicPr>
            <a:picLocks noChangeAspect="1"/>
          </p:cNvPicPr>
          <p:nvPr/>
        </p:nvPicPr>
        <p:blipFill>
          <a:blip r:embed="rId2"/>
          <a:stretch>
            <a:fillRect/>
          </a:stretch>
        </p:blipFill>
        <p:spPr>
          <a:xfrm>
            <a:off x="1120477" y="1821322"/>
            <a:ext cx="9951041" cy="3209209"/>
          </a:xfrm>
          <a:prstGeom prst="rect">
            <a:avLst/>
          </a:prstGeom>
        </p:spPr>
      </p:pic>
    </p:spTree>
    <p:extLst>
      <p:ext uri="{BB962C8B-B14F-4D97-AF65-F5344CB8AC3E}">
        <p14:creationId xmlns:p14="http://schemas.microsoft.com/office/powerpoint/2010/main" val="340664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33"/>
          <p:cNvGrpSpPr/>
          <p:nvPr/>
        </p:nvGrpSpPr>
        <p:grpSpPr>
          <a:xfrm>
            <a:off x="7673351" y="4099200"/>
            <a:ext cx="1356400" cy="625600"/>
            <a:chOff x="5755013" y="3074400"/>
            <a:chExt cx="1017300" cy="469200"/>
          </a:xfrm>
        </p:grpSpPr>
        <p:sp>
          <p:nvSpPr>
            <p:cNvPr id="315" name="Google Shape;315;p33"/>
            <p:cNvSpPr/>
            <p:nvPr/>
          </p:nvSpPr>
          <p:spPr>
            <a:xfrm>
              <a:off x="5886413"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6" name="Google Shape;316;p33"/>
            <p:cNvSpPr/>
            <p:nvPr/>
          </p:nvSpPr>
          <p:spPr>
            <a:xfrm>
              <a:off x="5755013"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17" name="Google Shape;317;p33"/>
          <p:cNvGrpSpPr/>
          <p:nvPr/>
        </p:nvGrpSpPr>
        <p:grpSpPr>
          <a:xfrm>
            <a:off x="4292117" y="4099200"/>
            <a:ext cx="1356400" cy="625600"/>
            <a:chOff x="3219088" y="3074400"/>
            <a:chExt cx="1017300" cy="469200"/>
          </a:xfrm>
        </p:grpSpPr>
        <p:sp>
          <p:nvSpPr>
            <p:cNvPr id="318" name="Google Shape;318;p33"/>
            <p:cNvSpPr/>
            <p:nvPr/>
          </p:nvSpPr>
          <p:spPr>
            <a:xfrm>
              <a:off x="3350488"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9" name="Google Shape;319;p33"/>
            <p:cNvSpPr/>
            <p:nvPr/>
          </p:nvSpPr>
          <p:spPr>
            <a:xfrm>
              <a:off x="3219088"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20" name="Google Shape;320;p33"/>
          <p:cNvGrpSpPr/>
          <p:nvPr/>
        </p:nvGrpSpPr>
        <p:grpSpPr>
          <a:xfrm>
            <a:off x="910900" y="4099200"/>
            <a:ext cx="1356400" cy="625600"/>
            <a:chOff x="683175" y="3074400"/>
            <a:chExt cx="1017300" cy="469200"/>
          </a:xfrm>
        </p:grpSpPr>
        <p:sp>
          <p:nvSpPr>
            <p:cNvPr id="321" name="Google Shape;321;p33"/>
            <p:cNvSpPr/>
            <p:nvPr/>
          </p:nvSpPr>
          <p:spPr>
            <a:xfrm>
              <a:off x="814575"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2" name="Google Shape;322;p33"/>
            <p:cNvSpPr/>
            <p:nvPr/>
          </p:nvSpPr>
          <p:spPr>
            <a:xfrm>
              <a:off x="683175"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23" name="Google Shape;323;p33"/>
          <p:cNvGrpSpPr/>
          <p:nvPr/>
        </p:nvGrpSpPr>
        <p:grpSpPr>
          <a:xfrm>
            <a:off x="7673351" y="1714500"/>
            <a:ext cx="1356400" cy="625600"/>
            <a:chOff x="5755013" y="1285875"/>
            <a:chExt cx="1017300" cy="469200"/>
          </a:xfrm>
        </p:grpSpPr>
        <p:sp>
          <p:nvSpPr>
            <p:cNvPr id="324" name="Google Shape;324;p33"/>
            <p:cNvSpPr/>
            <p:nvPr/>
          </p:nvSpPr>
          <p:spPr>
            <a:xfrm>
              <a:off x="5886413"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5" name="Google Shape;325;p33"/>
            <p:cNvSpPr/>
            <p:nvPr/>
          </p:nvSpPr>
          <p:spPr>
            <a:xfrm>
              <a:off x="5755013"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26" name="Google Shape;326;p33"/>
          <p:cNvGrpSpPr/>
          <p:nvPr/>
        </p:nvGrpSpPr>
        <p:grpSpPr>
          <a:xfrm>
            <a:off x="4292117" y="1714500"/>
            <a:ext cx="1356400" cy="625600"/>
            <a:chOff x="3219088" y="1285875"/>
            <a:chExt cx="1017300" cy="469200"/>
          </a:xfrm>
        </p:grpSpPr>
        <p:sp>
          <p:nvSpPr>
            <p:cNvPr id="327" name="Google Shape;327;p33"/>
            <p:cNvSpPr/>
            <p:nvPr/>
          </p:nvSpPr>
          <p:spPr>
            <a:xfrm>
              <a:off x="3350488"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8" name="Google Shape;328;p33"/>
            <p:cNvSpPr/>
            <p:nvPr/>
          </p:nvSpPr>
          <p:spPr>
            <a:xfrm>
              <a:off x="3219088"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29" name="Google Shape;329;p33"/>
          <p:cNvGrpSpPr/>
          <p:nvPr/>
        </p:nvGrpSpPr>
        <p:grpSpPr>
          <a:xfrm>
            <a:off x="910900" y="1714500"/>
            <a:ext cx="1356400" cy="625600"/>
            <a:chOff x="683175" y="1285875"/>
            <a:chExt cx="1017300" cy="469200"/>
          </a:xfrm>
        </p:grpSpPr>
        <p:sp>
          <p:nvSpPr>
            <p:cNvPr id="330" name="Google Shape;330;p33"/>
            <p:cNvSpPr/>
            <p:nvPr/>
          </p:nvSpPr>
          <p:spPr>
            <a:xfrm>
              <a:off x="814575"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31" name="Google Shape;331;p33"/>
            <p:cNvSpPr/>
            <p:nvPr/>
          </p:nvSpPr>
          <p:spPr>
            <a:xfrm>
              <a:off x="683175"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332" name="Google Shape;332;p33"/>
          <p:cNvSpPr txBox="1">
            <a:spLocks noGrp="1"/>
          </p:cNvSpPr>
          <p:nvPr>
            <p:ph type="subTitle" idx="1"/>
          </p:nvPr>
        </p:nvSpPr>
        <p:spPr>
          <a:xfrm>
            <a:off x="787226" y="2829768"/>
            <a:ext cx="3182400" cy="130030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Introduction and Problem Statement</a:t>
            </a:r>
            <a:endParaRPr sz="3200" b="0" dirty="0">
              <a:latin typeface="Poiret One" panose="02000000000000000000" pitchFamily="2" charset="0"/>
            </a:endParaRPr>
          </a:p>
        </p:txBody>
      </p:sp>
      <p:sp>
        <p:nvSpPr>
          <p:cNvPr id="333" name="Google Shape;333;p33"/>
          <p:cNvSpPr txBox="1">
            <a:spLocks noGrp="1"/>
          </p:cNvSpPr>
          <p:nvPr>
            <p:ph type="title" idx="15"/>
          </p:nvPr>
        </p:nvSpPr>
        <p:spPr>
          <a:xfrm>
            <a:off x="843798" y="364012"/>
            <a:ext cx="9568000" cy="1077178"/>
          </a:xfrm>
          <a:prstGeom prst="rect">
            <a:avLst/>
          </a:prstGeom>
        </p:spPr>
        <p:txBody>
          <a:bodyPr spcFirstLastPara="1" wrap="square" lIns="121900" tIns="121900" rIns="121900" bIns="121900" anchor="t" anchorCtr="0">
            <a:spAutoFit/>
          </a:bodyPr>
          <a:lstStyle/>
          <a:p>
            <a:r>
              <a:rPr lang="en-US" sz="5400" b="0" dirty="0">
                <a:latin typeface="Aquire" pitchFamily="50" charset="0"/>
              </a:rPr>
              <a:t>Contents</a:t>
            </a:r>
            <a:endParaRPr sz="5400" b="0" dirty="0">
              <a:latin typeface="Aquire" pitchFamily="50" charset="0"/>
            </a:endParaRPr>
          </a:p>
        </p:txBody>
      </p:sp>
      <p:sp>
        <p:nvSpPr>
          <p:cNvPr id="334" name="Google Shape;334;p33"/>
          <p:cNvSpPr txBox="1">
            <a:spLocks noGrp="1"/>
          </p:cNvSpPr>
          <p:nvPr>
            <p:ph type="title"/>
          </p:nvPr>
        </p:nvSpPr>
        <p:spPr>
          <a:xfrm>
            <a:off x="1087032" y="1651000"/>
            <a:ext cx="830800" cy="7388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336" name="Google Shape;336;p33"/>
          <p:cNvSpPr txBox="1">
            <a:spLocks noGrp="1"/>
          </p:cNvSpPr>
          <p:nvPr>
            <p:ph type="title" idx="3"/>
          </p:nvPr>
        </p:nvSpPr>
        <p:spPr>
          <a:xfrm>
            <a:off x="4467499" y="1651000"/>
            <a:ext cx="830800" cy="738800"/>
          </a:xfrm>
          <a:prstGeom prst="rect">
            <a:avLst/>
          </a:prstGeom>
        </p:spPr>
        <p:txBody>
          <a:bodyPr spcFirstLastPara="1" wrap="square" lIns="121900" tIns="121900" rIns="121900" bIns="121900" anchor="ctr" anchorCtr="0">
            <a:noAutofit/>
          </a:bodyPr>
          <a:lstStyle/>
          <a:p>
            <a:r>
              <a:rPr lang="en"/>
              <a:t>02</a:t>
            </a:r>
            <a:endParaRPr/>
          </a:p>
        </p:txBody>
      </p:sp>
      <p:sp>
        <p:nvSpPr>
          <p:cNvPr id="337" name="Google Shape;337;p33"/>
          <p:cNvSpPr txBox="1">
            <a:spLocks noGrp="1"/>
          </p:cNvSpPr>
          <p:nvPr>
            <p:ph type="title" idx="4"/>
          </p:nvPr>
        </p:nvSpPr>
        <p:spPr>
          <a:xfrm>
            <a:off x="7847596" y="1651000"/>
            <a:ext cx="830800" cy="738800"/>
          </a:xfrm>
          <a:prstGeom prst="rect">
            <a:avLst/>
          </a:prstGeom>
        </p:spPr>
        <p:txBody>
          <a:bodyPr spcFirstLastPara="1" wrap="square" lIns="121900" tIns="121900" rIns="121900" bIns="121900" anchor="ctr" anchorCtr="0">
            <a:noAutofit/>
          </a:bodyPr>
          <a:lstStyle/>
          <a:p>
            <a:r>
              <a:rPr lang="en"/>
              <a:t>03</a:t>
            </a:r>
            <a:endParaRPr/>
          </a:p>
        </p:txBody>
      </p:sp>
      <p:sp>
        <p:nvSpPr>
          <p:cNvPr id="338" name="Google Shape;338;p33"/>
          <p:cNvSpPr txBox="1">
            <a:spLocks noGrp="1"/>
          </p:cNvSpPr>
          <p:nvPr>
            <p:ph type="title" idx="5"/>
          </p:nvPr>
        </p:nvSpPr>
        <p:spPr>
          <a:xfrm>
            <a:off x="1086100" y="4037063"/>
            <a:ext cx="830800" cy="738800"/>
          </a:xfrm>
          <a:prstGeom prst="rect">
            <a:avLst/>
          </a:prstGeom>
        </p:spPr>
        <p:txBody>
          <a:bodyPr spcFirstLastPara="1" wrap="square" lIns="121900" tIns="121900" rIns="121900" bIns="121900" anchor="ctr" anchorCtr="0">
            <a:noAutofit/>
          </a:bodyPr>
          <a:lstStyle/>
          <a:p>
            <a:r>
              <a:rPr lang="en"/>
              <a:t>04</a:t>
            </a:r>
            <a:endParaRPr/>
          </a:p>
        </p:txBody>
      </p:sp>
      <p:sp>
        <p:nvSpPr>
          <p:cNvPr id="339" name="Google Shape;339;p33"/>
          <p:cNvSpPr txBox="1">
            <a:spLocks noGrp="1"/>
          </p:cNvSpPr>
          <p:nvPr>
            <p:ph type="subTitle" idx="6"/>
          </p:nvPr>
        </p:nvSpPr>
        <p:spPr>
          <a:xfrm>
            <a:off x="4292117" y="2758800"/>
            <a:ext cx="3182400" cy="74929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Idea Rack</a:t>
            </a:r>
            <a:endParaRPr sz="3200" b="0" dirty="0">
              <a:latin typeface="Poiret One" panose="02000000000000000000" pitchFamily="2" charset="0"/>
            </a:endParaRPr>
          </a:p>
        </p:txBody>
      </p:sp>
      <p:sp>
        <p:nvSpPr>
          <p:cNvPr id="341" name="Google Shape;341;p33"/>
          <p:cNvSpPr txBox="1">
            <a:spLocks noGrp="1"/>
          </p:cNvSpPr>
          <p:nvPr>
            <p:ph type="subTitle" idx="8"/>
          </p:nvPr>
        </p:nvSpPr>
        <p:spPr>
          <a:xfrm>
            <a:off x="7797008" y="3133445"/>
            <a:ext cx="3182400" cy="61560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Working and Calculations</a:t>
            </a:r>
            <a:endParaRPr sz="3200" b="0" dirty="0">
              <a:latin typeface="Poiret One" panose="02000000000000000000" pitchFamily="2" charset="0"/>
            </a:endParaRPr>
          </a:p>
        </p:txBody>
      </p:sp>
      <p:sp>
        <p:nvSpPr>
          <p:cNvPr id="343" name="Google Shape;343;p33"/>
          <p:cNvSpPr txBox="1">
            <a:spLocks noGrp="1"/>
          </p:cNvSpPr>
          <p:nvPr>
            <p:ph type="subTitle" idx="13"/>
          </p:nvPr>
        </p:nvSpPr>
        <p:spPr>
          <a:xfrm>
            <a:off x="734301" y="4970548"/>
            <a:ext cx="3182400" cy="130030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Merits and Demerits</a:t>
            </a:r>
          </a:p>
        </p:txBody>
      </p:sp>
      <p:sp>
        <p:nvSpPr>
          <p:cNvPr id="345" name="Google Shape;345;p33"/>
          <p:cNvSpPr txBox="1">
            <a:spLocks noGrp="1"/>
          </p:cNvSpPr>
          <p:nvPr>
            <p:ph type="title" idx="16"/>
          </p:nvPr>
        </p:nvSpPr>
        <p:spPr>
          <a:xfrm>
            <a:off x="4467499" y="4037033"/>
            <a:ext cx="830800" cy="738800"/>
          </a:xfrm>
          <a:prstGeom prst="rect">
            <a:avLst/>
          </a:prstGeom>
        </p:spPr>
        <p:txBody>
          <a:bodyPr spcFirstLastPara="1" wrap="square" lIns="121900" tIns="121900" rIns="121900" bIns="121900" anchor="ctr" anchorCtr="0">
            <a:noAutofit/>
          </a:bodyPr>
          <a:lstStyle/>
          <a:p>
            <a:r>
              <a:rPr lang="en" dirty="0"/>
              <a:t>05</a:t>
            </a:r>
            <a:endParaRPr dirty="0"/>
          </a:p>
        </p:txBody>
      </p:sp>
      <p:sp>
        <p:nvSpPr>
          <p:cNvPr id="346" name="Google Shape;346;p33"/>
          <p:cNvSpPr txBox="1">
            <a:spLocks noGrp="1"/>
          </p:cNvSpPr>
          <p:nvPr>
            <p:ph type="title" idx="17"/>
          </p:nvPr>
        </p:nvSpPr>
        <p:spPr>
          <a:xfrm>
            <a:off x="7847596" y="4037033"/>
            <a:ext cx="830800" cy="738800"/>
          </a:xfrm>
          <a:prstGeom prst="rect">
            <a:avLst/>
          </a:prstGeom>
        </p:spPr>
        <p:txBody>
          <a:bodyPr spcFirstLastPara="1" wrap="square" lIns="121900" tIns="121900" rIns="121900" bIns="121900" anchor="ctr" anchorCtr="0">
            <a:noAutofit/>
          </a:bodyPr>
          <a:lstStyle/>
          <a:p>
            <a:r>
              <a:rPr lang="en"/>
              <a:t>06</a:t>
            </a:r>
            <a:endParaRPr/>
          </a:p>
        </p:txBody>
      </p:sp>
      <p:sp>
        <p:nvSpPr>
          <p:cNvPr id="347" name="Google Shape;347;p33"/>
          <p:cNvSpPr txBox="1">
            <a:spLocks noGrp="1"/>
          </p:cNvSpPr>
          <p:nvPr>
            <p:ph type="subTitle" idx="18"/>
          </p:nvPr>
        </p:nvSpPr>
        <p:spPr>
          <a:xfrm>
            <a:off x="4122121" y="5304776"/>
            <a:ext cx="3183600" cy="966072"/>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Materials and Components</a:t>
            </a:r>
            <a:endParaRPr sz="3200" b="0" dirty="0">
              <a:latin typeface="Poiret One" panose="02000000000000000000" pitchFamily="2" charset="0"/>
            </a:endParaRPr>
          </a:p>
        </p:txBody>
      </p:sp>
      <p:sp>
        <p:nvSpPr>
          <p:cNvPr id="349" name="Google Shape;349;p33"/>
          <p:cNvSpPr txBox="1">
            <a:spLocks noGrp="1"/>
          </p:cNvSpPr>
          <p:nvPr>
            <p:ph type="subTitle" idx="20"/>
          </p:nvPr>
        </p:nvSpPr>
        <p:spPr>
          <a:xfrm>
            <a:off x="7716561" y="4970548"/>
            <a:ext cx="3182400" cy="1300300"/>
          </a:xfrm>
          <a:prstGeom prst="rect">
            <a:avLst/>
          </a:prstGeom>
        </p:spPr>
        <p:txBody>
          <a:bodyPr spcFirstLastPara="1" wrap="square" lIns="121900" tIns="121900" rIns="121900" bIns="121900" anchor="b" anchorCtr="0">
            <a:noAutofit/>
          </a:bodyPr>
          <a:lstStyle/>
          <a:p>
            <a:pPr marL="0" indent="0">
              <a:spcAft>
                <a:spcPts val="1600"/>
              </a:spcAft>
            </a:pPr>
            <a:r>
              <a:rPr lang="en-IN" sz="3200" b="0" dirty="0">
                <a:latin typeface="Poiret One" panose="02000000000000000000" pitchFamily="2" charset="0"/>
              </a:rPr>
              <a:t>Conclusion and Bibliography</a:t>
            </a:r>
            <a:endParaRPr sz="3200" b="0" dirty="0">
              <a:latin typeface="Poiret One" panose="02000000000000000000" pitchFamily="2" charset="0"/>
            </a:endParaRPr>
          </a:p>
        </p:txBody>
      </p:sp>
      <p:grpSp>
        <p:nvGrpSpPr>
          <p:cNvPr id="351" name="Google Shape;351;p33"/>
          <p:cNvGrpSpPr/>
          <p:nvPr/>
        </p:nvGrpSpPr>
        <p:grpSpPr>
          <a:xfrm>
            <a:off x="9924634" y="813900"/>
            <a:ext cx="1316327" cy="342000"/>
            <a:chOff x="713275" y="4065425"/>
            <a:chExt cx="987245" cy="256500"/>
          </a:xfrm>
        </p:grpSpPr>
        <p:sp>
          <p:nvSpPr>
            <p:cNvPr id="352" name="Google Shape;352;p3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3" name="Google Shape;353;p3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4" name="Google Shape;354;p3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group of people walking between building and trees">
            <a:extLst>
              <a:ext uri="{FF2B5EF4-FFF2-40B4-BE49-F238E27FC236}">
                <a16:creationId xmlns:a16="http://schemas.microsoft.com/office/drawing/2014/main" id="{689AF5CA-8279-4C13-80E7-146F1C321BE4}"/>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4841" r="12909" b="-1"/>
          <a:stretch/>
        </p:blipFill>
        <p:spPr bwMode="auto">
          <a:xfrm>
            <a:off x="-170" y="10"/>
            <a:ext cx="845031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7110E8-1579-432D-948C-1874F0E8B63D}"/>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6000" kern="1200" dirty="0">
                <a:solidFill>
                  <a:srgbClr val="FFFFFF"/>
                </a:solidFill>
                <a:latin typeface="+mj-lt"/>
                <a:ea typeface="+mj-ea"/>
                <a:cs typeface="+mj-cs"/>
              </a:rPr>
              <a:t>Merits and Demerits	</a:t>
            </a:r>
          </a:p>
        </p:txBody>
      </p:sp>
      <p:sp>
        <p:nvSpPr>
          <p:cNvPr id="3" name="Content Placeholder 2">
            <a:extLst>
              <a:ext uri="{FF2B5EF4-FFF2-40B4-BE49-F238E27FC236}">
                <a16:creationId xmlns:a16="http://schemas.microsoft.com/office/drawing/2014/main" id="{A1FC1885-88AF-4AAA-ABB8-E54DCA90647A}"/>
              </a:ext>
            </a:extLst>
          </p:cNvPr>
          <p:cNvSpPr>
            <a:spLocks noGrp="1"/>
          </p:cNvSpPr>
          <p:nvPr>
            <p:ph idx="1"/>
          </p:nvPr>
        </p:nvSpPr>
        <p:spPr>
          <a:xfrm>
            <a:off x="643467" y="5277684"/>
            <a:ext cx="4620584" cy="775494"/>
          </a:xfrm>
        </p:spPr>
        <p:txBody>
          <a:bodyPr vert="horz" lIns="91440" tIns="45720" rIns="91440" bIns="45720" rtlCol="0">
            <a:normAutofit/>
          </a:bodyPr>
          <a:lstStyle/>
          <a:p>
            <a:pPr marL="0" indent="0">
              <a:buNone/>
            </a:pPr>
            <a:r>
              <a:rPr lang="en-US" sz="3200" kern="1200" dirty="0">
                <a:solidFill>
                  <a:srgbClr val="FFFFFF"/>
                </a:solidFill>
                <a:latin typeface="+mn-lt"/>
                <a:ea typeface="+mn-ea"/>
                <a:cs typeface="+mn-cs"/>
              </a:rPr>
              <a:t>Tirth </a:t>
            </a:r>
            <a:r>
              <a:rPr lang="en-US" sz="3200" kern="1200" dirty="0" err="1">
                <a:solidFill>
                  <a:srgbClr val="FFFFFF"/>
                </a:solidFill>
                <a:latin typeface="+mn-lt"/>
                <a:ea typeface="+mn-ea"/>
                <a:cs typeface="+mn-cs"/>
              </a:rPr>
              <a:t>Thesiya</a:t>
            </a:r>
            <a:endParaRPr lang="en-US" sz="3200" kern="1200" dirty="0">
              <a:solidFill>
                <a:srgbClr val="FFFFFF"/>
              </a:solidFill>
              <a:latin typeface="+mn-lt"/>
              <a:ea typeface="+mn-ea"/>
              <a:cs typeface="+mn-cs"/>
            </a:endParaRPr>
          </a:p>
        </p:txBody>
      </p:sp>
      <p:pic>
        <p:nvPicPr>
          <p:cNvPr id="12290" name="Picture 2" descr="man standing next to building">
            <a:extLst>
              <a:ext uri="{FF2B5EF4-FFF2-40B4-BE49-F238E27FC236}">
                <a16:creationId xmlns:a16="http://schemas.microsoft.com/office/drawing/2014/main" id="{8831A250-A13A-4C68-AC7E-DDDBC2ADBDB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t="3290" r="2" b="19940"/>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528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useBgFill="1">
        <p:nvSpPr>
          <p:cNvPr id="13316" name="Rectangle 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11C7A-D6AF-40E4-8700-C98264955A23}"/>
              </a:ext>
            </a:extLst>
          </p:cNvPr>
          <p:cNvSpPr>
            <a:spLocks noGrp="1"/>
          </p:cNvSpPr>
          <p:nvPr>
            <p:ph type="title"/>
          </p:nvPr>
        </p:nvSpPr>
        <p:spPr>
          <a:xfrm>
            <a:off x="6513788" y="365125"/>
            <a:ext cx="4840010" cy="1807305"/>
          </a:xfrm>
        </p:spPr>
        <p:txBody>
          <a:bodyPr>
            <a:normAutofit/>
          </a:bodyPr>
          <a:lstStyle/>
          <a:p>
            <a:r>
              <a:rPr lang="en-IN" sz="6000" dirty="0">
                <a:solidFill>
                  <a:schemeClr val="accent6">
                    <a:lumMod val="50000"/>
                  </a:schemeClr>
                </a:solidFill>
              </a:rPr>
              <a:t>Merits</a:t>
            </a:r>
            <a:endParaRPr lang="en-US" dirty="0">
              <a:solidFill>
                <a:schemeClr val="accent6">
                  <a:lumMod val="50000"/>
                </a:schemeClr>
              </a:solidFill>
            </a:endParaRPr>
          </a:p>
        </p:txBody>
      </p:sp>
      <p:pic>
        <p:nvPicPr>
          <p:cNvPr id="13314" name="Picture 2" descr="Image of India Woman Walking Under an Umbrella On An Empty Road / Indian  Women on a Rainy Day-CY213384-Picxy">
            <a:extLst>
              <a:ext uri="{FF2B5EF4-FFF2-40B4-BE49-F238E27FC236}">
                <a16:creationId xmlns:a16="http://schemas.microsoft.com/office/drawing/2014/main" id="{CCEB077A-9C37-4D28-8265-D760577E7CF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utout/>
                    </a14:imgEffect>
                    <a14:imgEffect>
                      <a14:colorTemperature colorTemp="11200"/>
                    </a14:imgEffect>
                  </a14:imgLayer>
                </a14:imgProps>
              </a:ext>
              <a:ext uri="{28A0092B-C50C-407E-A947-70E740481C1C}">
                <a14:useLocalDpi xmlns:a14="http://schemas.microsoft.com/office/drawing/2010/main" val="0"/>
              </a:ext>
            </a:extLst>
          </a:blip>
          <a:srcRect l="31102" r="-1"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D43F4F1-5E73-4928-B5DE-AA3BE61BDE47}"/>
              </a:ext>
            </a:extLst>
          </p:cNvPr>
          <p:cNvSpPr>
            <a:spLocks noGrp="1"/>
          </p:cNvSpPr>
          <p:nvPr>
            <p:ph idx="1"/>
          </p:nvPr>
        </p:nvSpPr>
        <p:spPr>
          <a:xfrm>
            <a:off x="6513788" y="2333296"/>
            <a:ext cx="5225630" cy="3919721"/>
          </a:xfrm>
        </p:spPr>
        <p:txBody>
          <a:bodyPr>
            <a:normAutofit lnSpcReduction="10000"/>
          </a:bodyPr>
          <a:lstStyle/>
          <a:p>
            <a:pPr marL="0" indent="0">
              <a:buNone/>
            </a:pPr>
            <a:r>
              <a:rPr lang="en-US" dirty="0"/>
              <a:t>1. Environment Friendly</a:t>
            </a:r>
            <a:br>
              <a:rPr lang="en-US" dirty="0"/>
            </a:br>
            <a:r>
              <a:rPr lang="en-US" dirty="0"/>
              <a:t>2. Controls Climate pollution and global warming</a:t>
            </a:r>
            <a:br>
              <a:rPr lang="en-US" dirty="0"/>
            </a:br>
            <a:r>
              <a:rPr lang="en-US" dirty="0"/>
              <a:t>3. Streets wont be dimly lit, and so will be safer and prevent crimes.</a:t>
            </a:r>
            <a:br>
              <a:rPr lang="en-US" dirty="0"/>
            </a:br>
            <a:r>
              <a:rPr lang="en-US" dirty="0"/>
              <a:t>4. Cost Efficient</a:t>
            </a:r>
            <a:br>
              <a:rPr lang="en-US" dirty="0"/>
            </a:br>
            <a:r>
              <a:rPr lang="en-US" dirty="0"/>
              <a:t>5. Will make use of the Energy expended by vehicles and people walking.</a:t>
            </a:r>
            <a:br>
              <a:rPr lang="en-US" dirty="0"/>
            </a:br>
            <a:r>
              <a:rPr lang="en-US" dirty="0"/>
              <a:t>6. Recycling materials </a:t>
            </a:r>
          </a:p>
        </p:txBody>
      </p:sp>
    </p:spTree>
    <p:extLst>
      <p:ext uri="{BB962C8B-B14F-4D97-AF65-F5344CB8AC3E}">
        <p14:creationId xmlns:p14="http://schemas.microsoft.com/office/powerpoint/2010/main" val="3805888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07B55-562D-4A98-9D3B-5E507A84760C}"/>
              </a:ext>
            </a:extLst>
          </p:cNvPr>
          <p:cNvSpPr>
            <a:spLocks noGrp="1"/>
          </p:cNvSpPr>
          <p:nvPr>
            <p:ph type="title"/>
          </p:nvPr>
        </p:nvSpPr>
        <p:spPr>
          <a:xfrm>
            <a:off x="223857" y="1153571"/>
            <a:ext cx="4083433" cy="4461163"/>
          </a:xfrm>
        </p:spPr>
        <p:txBody>
          <a:bodyPr>
            <a:normAutofit/>
          </a:bodyPr>
          <a:lstStyle/>
          <a:p>
            <a:r>
              <a:rPr lang="en-IN" sz="4100" dirty="0">
                <a:solidFill>
                  <a:srgbClr val="FFFFFF"/>
                </a:solidFill>
              </a:rPr>
              <a:t>Rooms for Improvement</a:t>
            </a:r>
            <a:endParaRPr lang="en-US" sz="41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818DBC9-78A6-41DC-8A20-8DC5BADCCD28}"/>
              </a:ext>
            </a:extLst>
          </p:cNvPr>
          <p:cNvSpPr>
            <a:spLocks noGrp="1"/>
          </p:cNvSpPr>
          <p:nvPr>
            <p:ph idx="1"/>
          </p:nvPr>
        </p:nvSpPr>
        <p:spPr>
          <a:xfrm>
            <a:off x="4447308" y="591344"/>
            <a:ext cx="6906491" cy="5585619"/>
          </a:xfrm>
        </p:spPr>
        <p:txBody>
          <a:bodyPr anchor="ctr">
            <a:normAutofit/>
          </a:bodyPr>
          <a:lstStyle/>
          <a:p>
            <a:pPr marL="514350" indent="-514350">
              <a:buAutoNum type="arabicPeriod"/>
            </a:pPr>
            <a:r>
              <a:rPr lang="en-US" dirty="0"/>
              <a:t>Reduce Resistance in Circuit and Wires to Increase Power</a:t>
            </a:r>
          </a:p>
          <a:p>
            <a:pPr marL="514350" indent="-514350">
              <a:buAutoNum type="arabicPeriod"/>
            </a:pPr>
            <a:r>
              <a:rPr lang="en-US" dirty="0"/>
              <a:t>Increase number of coils to increase EMF Generated.</a:t>
            </a:r>
          </a:p>
          <a:p>
            <a:pPr marL="514350" indent="-514350">
              <a:buAutoNum type="arabicPeriod"/>
            </a:pPr>
            <a:r>
              <a:rPr lang="en-US" dirty="0"/>
              <a:t>Use more Efficient LED Lights. </a:t>
            </a:r>
          </a:p>
          <a:p>
            <a:pPr marL="514350" indent="-514350">
              <a:buAutoNum type="arabicPeriod"/>
            </a:pPr>
            <a:r>
              <a:rPr lang="en-US" dirty="0"/>
              <a:t>Disadvantages may include Maintenance due to Delicate Electric Components</a:t>
            </a:r>
            <a:br>
              <a:rPr lang="en-US" dirty="0"/>
            </a:br>
            <a:endParaRPr lang="en-US" dirty="0"/>
          </a:p>
        </p:txBody>
      </p:sp>
    </p:spTree>
    <p:extLst>
      <p:ext uri="{BB962C8B-B14F-4D97-AF65-F5344CB8AC3E}">
        <p14:creationId xmlns:p14="http://schemas.microsoft.com/office/powerpoint/2010/main" val="135968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7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brown and white concrete building">
            <a:extLst>
              <a:ext uri="{FF2B5EF4-FFF2-40B4-BE49-F238E27FC236}">
                <a16:creationId xmlns:a16="http://schemas.microsoft.com/office/drawing/2014/main" id="{3BE1B072-322E-461D-AE27-00595A4F172A}"/>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t="15709" r="-1" b="-1"/>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7110E8-1579-432D-948C-1874F0E8B63D}"/>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Materials and Components</a:t>
            </a:r>
          </a:p>
        </p:txBody>
      </p:sp>
      <p:sp>
        <p:nvSpPr>
          <p:cNvPr id="3" name="Content Placeholder 2">
            <a:extLst>
              <a:ext uri="{FF2B5EF4-FFF2-40B4-BE49-F238E27FC236}">
                <a16:creationId xmlns:a16="http://schemas.microsoft.com/office/drawing/2014/main" id="{A1FC1885-88AF-4AAA-ABB8-E54DCA90647A}"/>
              </a:ext>
            </a:extLst>
          </p:cNvPr>
          <p:cNvSpPr>
            <a:spLocks noGrp="1"/>
          </p:cNvSpPr>
          <p:nvPr>
            <p:ph idx="1"/>
          </p:nvPr>
        </p:nvSpPr>
        <p:spPr>
          <a:xfrm>
            <a:off x="1527048" y="4599432"/>
            <a:ext cx="9144000" cy="1536192"/>
          </a:xfrm>
        </p:spPr>
        <p:txBody>
          <a:bodyPr vert="horz" lIns="91440" tIns="45720" rIns="91440" bIns="45720" rtlCol="0">
            <a:normAutofit/>
          </a:bodyPr>
          <a:lstStyle/>
          <a:p>
            <a:pPr marL="0" indent="0" algn="ctr">
              <a:buNone/>
            </a:pPr>
            <a:r>
              <a:rPr lang="en-US" sz="3600" dirty="0" err="1">
                <a:solidFill>
                  <a:srgbClr val="FFFFFF"/>
                </a:solidFill>
              </a:rPr>
              <a:t>Pranaav</a:t>
            </a:r>
            <a:r>
              <a:rPr lang="en-US" sz="3600" dirty="0">
                <a:solidFill>
                  <a:srgbClr val="FFFFFF"/>
                </a:solidFill>
              </a:rPr>
              <a:t> </a:t>
            </a:r>
            <a:r>
              <a:rPr lang="en-US" sz="3600" dirty="0" err="1">
                <a:solidFill>
                  <a:srgbClr val="FFFFFF"/>
                </a:solidFill>
              </a:rPr>
              <a:t>Suratwala</a:t>
            </a:r>
            <a:endParaRPr lang="en-US" sz="3600" dirty="0">
              <a:solidFill>
                <a:srgbClr val="FFFFFF"/>
              </a:solidFill>
            </a:endParaRPr>
          </a:p>
        </p:txBody>
      </p:sp>
      <p:sp>
        <p:nvSpPr>
          <p:cNvPr id="1434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06591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DD0AC6-5F83-425B-8BAB-B0D2E608D5FA}"/>
              </a:ext>
            </a:extLst>
          </p:cNvPr>
          <p:cNvPicPr>
            <a:picLocks noChangeAspect="1"/>
          </p:cNvPicPr>
          <p:nvPr/>
        </p:nvPicPr>
        <p:blipFill rotWithShape="1">
          <a:blip r:embed="rId2">
            <a:alphaModFix amt="40000"/>
            <a:extLst/>
          </a:blip>
          <a:srcRect l="889"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28F6DCE7-7711-4000-85D9-3E83F44A5825}"/>
              </a:ext>
            </a:extLst>
          </p:cNvPr>
          <p:cNvSpPr>
            <a:spLocks noGrp="1"/>
          </p:cNvSpPr>
          <p:nvPr>
            <p:ph type="title"/>
          </p:nvPr>
        </p:nvSpPr>
        <p:spPr>
          <a:xfrm>
            <a:off x="841249" y="941832"/>
            <a:ext cx="10506456" cy="2057400"/>
          </a:xfrm>
        </p:spPr>
        <p:txBody>
          <a:bodyPr anchor="b">
            <a:normAutofit/>
          </a:bodyPr>
          <a:lstStyle/>
          <a:p>
            <a:r>
              <a:rPr lang="en-IN" sz="5000" dirty="0"/>
              <a:t>Materials</a:t>
            </a:r>
            <a:endParaRPr lang="en-US" sz="5000" dirty="0"/>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949951B-4E9B-4B22-AFF7-8564CD544B79}"/>
              </a:ext>
            </a:extLst>
          </p:cNvPr>
          <p:cNvSpPr>
            <a:spLocks noGrp="1"/>
          </p:cNvSpPr>
          <p:nvPr>
            <p:ph idx="1"/>
          </p:nvPr>
        </p:nvSpPr>
        <p:spPr>
          <a:xfrm>
            <a:off x="841248" y="3502152"/>
            <a:ext cx="10506456" cy="2670048"/>
          </a:xfrm>
        </p:spPr>
        <p:txBody>
          <a:bodyPr>
            <a:normAutofit fontScale="92500" lnSpcReduction="10000"/>
          </a:bodyPr>
          <a:lstStyle/>
          <a:p>
            <a:pPr marL="0" indent="0">
              <a:buNone/>
            </a:pPr>
            <a:r>
              <a:rPr lang="en-US" dirty="0"/>
              <a:t>The tiles are made from nearly 100-percent recycled materials (mostly rubber) and some marine grade stainless steel.</a:t>
            </a:r>
            <a:br>
              <a:rPr lang="en-US" dirty="0"/>
            </a:br>
            <a:r>
              <a:rPr lang="en-US" dirty="0"/>
              <a:t>They can be retrofitted to existing structures and are waterproof as well as designed to withstand outdoor conditions. The tiles are completely waterproof, so they can endure rain, snow, and ice.</a:t>
            </a:r>
            <a:br>
              <a:rPr lang="en-US" dirty="0"/>
            </a:br>
            <a:r>
              <a:rPr lang="en-US" dirty="0"/>
              <a:t>Tiles are made from recycled polymer, with the top surface made from recycled truck tires. </a:t>
            </a:r>
            <a:br>
              <a:rPr lang="en-US" dirty="0"/>
            </a:br>
            <a:endParaRPr lang="en-US" dirty="0"/>
          </a:p>
        </p:txBody>
      </p:sp>
    </p:spTree>
    <p:extLst>
      <p:ext uri="{BB962C8B-B14F-4D97-AF65-F5344CB8AC3E}">
        <p14:creationId xmlns:p14="http://schemas.microsoft.com/office/powerpoint/2010/main" val="32264069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blue circuit board">
            <a:extLst>
              <a:ext uri="{FF2B5EF4-FFF2-40B4-BE49-F238E27FC236}">
                <a16:creationId xmlns:a16="http://schemas.microsoft.com/office/drawing/2014/main" id="{F32C58AB-933A-4A1A-99AE-3CA664D49D59}"/>
              </a:ext>
            </a:extLst>
          </p:cNvPr>
          <p:cNvPicPr>
            <a:picLocks noGrp="1" noChangeAspect="1" noChangeArrowheads="1"/>
          </p:cNvPicPr>
          <p:nvPr>
            <p:ph idx="1"/>
          </p:nvPr>
        </p:nvPicPr>
        <p:blipFill rotWithShape="1">
          <a:blip r:embed="rId2">
            <a:alphaModFix amt="5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b="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37A2A-5315-441A-9F9C-1C734E96611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7200" dirty="0">
                <a:solidFill>
                  <a:srgbClr val="FFFFFF"/>
                </a:solidFill>
              </a:rPr>
              <a:t>Components</a:t>
            </a:r>
            <a:endParaRPr lang="en-US" sz="6000" dirty="0">
              <a:solidFill>
                <a:srgbClr val="FFFFFF"/>
              </a:solidFill>
            </a:endParaRPr>
          </a:p>
        </p:txBody>
      </p:sp>
    </p:spTree>
    <p:extLst>
      <p:ext uri="{BB962C8B-B14F-4D97-AF65-F5344CB8AC3E}">
        <p14:creationId xmlns:p14="http://schemas.microsoft.com/office/powerpoint/2010/main" val="387082566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6" name="Rectangle 70">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C7AA7-DC7A-451F-839B-0D56FA24F1F5}"/>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a:t>Heavy Metal Flywheel </a:t>
            </a:r>
          </a:p>
        </p:txBody>
      </p:sp>
      <p:grpSp>
        <p:nvGrpSpPr>
          <p:cNvPr id="23557"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Flywheel - DecathlonB2B">
            <a:extLst>
              <a:ext uri="{FF2B5EF4-FFF2-40B4-BE49-F238E27FC236}">
                <a16:creationId xmlns:a16="http://schemas.microsoft.com/office/drawing/2014/main" id="{083053DF-5440-4F4C-B9A2-60D9FAC041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5" b="273"/>
          <a:stretch/>
        </p:blipFill>
        <p:spPr bwMode="auto">
          <a:xfrm>
            <a:off x="5922492"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99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582" name="Picture 6" descr="Children can easily swallow toy magnets, it&amp;#39;s time to ban them">
            <a:extLst>
              <a:ext uri="{FF2B5EF4-FFF2-40B4-BE49-F238E27FC236}">
                <a16:creationId xmlns:a16="http://schemas.microsoft.com/office/drawing/2014/main" id="{FBF158A6-4A6F-4184-9043-215D33C7B22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60" b="1243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6AD93-A3FE-4F47-962C-4D81025D22D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Magnets</a:t>
            </a:r>
          </a:p>
        </p:txBody>
      </p:sp>
      <p:cxnSp>
        <p:nvCxnSpPr>
          <p:cNvPr id="77" name="Straight Connector 7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121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CABF4529-0B82-460D-AB8E-28AA07058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69755-526F-44E9-ADA4-5BCFFE148DD0}"/>
              </a:ext>
            </a:extLst>
          </p:cNvPr>
          <p:cNvSpPr>
            <a:spLocks noGrp="1"/>
          </p:cNvSpPr>
          <p:nvPr>
            <p:ph type="title"/>
          </p:nvPr>
        </p:nvSpPr>
        <p:spPr>
          <a:xfrm>
            <a:off x="7658841" y="679730"/>
            <a:ext cx="3951414" cy="3787041"/>
          </a:xfrm>
        </p:spPr>
        <p:txBody>
          <a:bodyPr vert="horz" lIns="91440" tIns="45720" rIns="91440" bIns="45720" rtlCol="0" anchor="b">
            <a:normAutofit/>
          </a:bodyPr>
          <a:lstStyle/>
          <a:p>
            <a:r>
              <a:rPr lang="en-US" sz="6000"/>
              <a:t>Coils</a:t>
            </a:r>
          </a:p>
        </p:txBody>
      </p:sp>
      <p:sp>
        <p:nvSpPr>
          <p:cNvPr id="137" name="Rectangle 13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605660" y="145634"/>
            <a:ext cx="1715478" cy="6926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descr="Inductive Charging Coil Bobbin at Rs 5.5/piece | Coil Bobbin | ID:  13224315348">
            <a:extLst>
              <a:ext uri="{FF2B5EF4-FFF2-40B4-BE49-F238E27FC236}">
                <a16:creationId xmlns:a16="http://schemas.microsoft.com/office/drawing/2014/main" id="{74813454-185E-49B5-8FB5-A097E868D4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6" b="2"/>
          <a:stretch/>
        </p:blipFill>
        <p:spPr bwMode="auto">
          <a:xfrm>
            <a:off x="942597" y="538941"/>
            <a:ext cx="5608830" cy="5632704"/>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0788"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556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ABF4529-0B82-460D-AB8E-28AA07058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D3EE0-44A8-492A-8B4F-E9C7D4C465E4}"/>
              </a:ext>
            </a:extLst>
          </p:cNvPr>
          <p:cNvSpPr>
            <a:spLocks noGrp="1"/>
          </p:cNvSpPr>
          <p:nvPr>
            <p:ph type="title"/>
          </p:nvPr>
        </p:nvSpPr>
        <p:spPr>
          <a:xfrm>
            <a:off x="7658841" y="679730"/>
            <a:ext cx="3951414" cy="3787041"/>
          </a:xfrm>
        </p:spPr>
        <p:txBody>
          <a:bodyPr vert="horz" lIns="91440" tIns="45720" rIns="91440" bIns="45720" rtlCol="0" anchor="b">
            <a:normAutofit/>
          </a:bodyPr>
          <a:lstStyle/>
          <a:p>
            <a:r>
              <a:rPr lang="en-US" sz="6000"/>
              <a:t>Battery</a:t>
            </a:r>
          </a:p>
        </p:txBody>
      </p:sp>
      <p:sp>
        <p:nvSpPr>
          <p:cNvPr id="73" name="Rectangle 7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605660" y="145634"/>
            <a:ext cx="1715478" cy="6926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Exide Battery - Exide Inverter Battery Manufacturer from Chennai">
            <a:extLst>
              <a:ext uri="{FF2B5EF4-FFF2-40B4-BE49-F238E27FC236}">
                <a16:creationId xmlns:a16="http://schemas.microsoft.com/office/drawing/2014/main" id="{E7F07DC1-48BE-4B22-B764-33E03DF272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4" r="2" b="2"/>
          <a:stretch/>
        </p:blipFill>
        <p:spPr bwMode="auto">
          <a:xfrm>
            <a:off x="942597" y="538941"/>
            <a:ext cx="5608830" cy="563270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0788"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777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an walking at sidewalk with turned on streetlight">
            <a:extLst>
              <a:ext uri="{FF2B5EF4-FFF2-40B4-BE49-F238E27FC236}">
                <a16:creationId xmlns:a16="http://schemas.microsoft.com/office/drawing/2014/main" id="{D214B2CB-64AB-4213-BA01-633FA73EBF2A}"/>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t="5662" b="10068"/>
          <a:stretch/>
        </p:blipFill>
        <p:spPr bwMode="auto">
          <a:xfrm>
            <a:off x="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7110E8-1579-432D-948C-1874F0E8B63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9600" dirty="0">
                <a:solidFill>
                  <a:srgbClr val="FFFFFF"/>
                </a:solidFill>
                <a:latin typeface="Harlow Solid Italic" panose="04030604020F02020D02" pitchFamily="82" charset="0"/>
              </a:rPr>
              <a:t>Introduction</a:t>
            </a:r>
          </a:p>
        </p:txBody>
      </p:sp>
      <p:sp>
        <p:nvSpPr>
          <p:cNvPr id="3" name="Content Placeholder 2">
            <a:extLst>
              <a:ext uri="{FF2B5EF4-FFF2-40B4-BE49-F238E27FC236}">
                <a16:creationId xmlns:a16="http://schemas.microsoft.com/office/drawing/2014/main" id="{A1FC1885-88AF-4AAA-ABB8-E54DCA90647A}"/>
              </a:ext>
            </a:extLst>
          </p:cNvPr>
          <p:cNvSpPr>
            <a:spLocks noGrp="1"/>
          </p:cNvSpPr>
          <p:nvPr>
            <p:ph idx="1"/>
          </p:nvPr>
        </p:nvSpPr>
        <p:spPr>
          <a:xfrm>
            <a:off x="1523980" y="3792847"/>
            <a:ext cx="9144000" cy="1098395"/>
          </a:xfrm>
        </p:spPr>
        <p:txBody>
          <a:bodyPr vert="horz" lIns="91440" tIns="45720" rIns="91440" bIns="45720" rtlCol="0">
            <a:normAutofit/>
          </a:bodyPr>
          <a:lstStyle/>
          <a:p>
            <a:pPr marL="0" indent="0" algn="ctr">
              <a:buNone/>
            </a:pPr>
            <a:r>
              <a:rPr lang="en-US" sz="3600" dirty="0" err="1">
                <a:solidFill>
                  <a:srgbClr val="FFFFFF"/>
                </a:solidFill>
                <a:ea typeface="EB Garamond" pitchFamily="2" charset="0"/>
                <a:cs typeface="EB Garamond" pitchFamily="2" charset="0"/>
              </a:rPr>
              <a:t>Devanshu</a:t>
            </a:r>
            <a:r>
              <a:rPr lang="en-US" sz="3600" dirty="0">
                <a:solidFill>
                  <a:srgbClr val="FFFFFF"/>
                </a:solidFill>
                <a:ea typeface="EB Garamond" pitchFamily="2" charset="0"/>
                <a:cs typeface="EB Garamond" pitchFamily="2" charset="0"/>
              </a:rPr>
              <a:t> Surana</a:t>
            </a:r>
          </a:p>
        </p:txBody>
      </p:sp>
    </p:spTree>
    <p:extLst>
      <p:ext uri="{BB962C8B-B14F-4D97-AF65-F5344CB8AC3E}">
        <p14:creationId xmlns:p14="http://schemas.microsoft.com/office/powerpoint/2010/main" val="348314325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6"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49DC8-223D-4FCC-A0FE-B9FDC219B895}"/>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Gears</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482" name="Picture 2" descr="Industrial Rack &amp;amp; Pinion Gear Set, पिनियन गियर in Rakhial, Ahmedabad , Asha  Industries | ID: 13977936448">
            <a:extLst>
              <a:ext uri="{FF2B5EF4-FFF2-40B4-BE49-F238E27FC236}">
                <a16:creationId xmlns:a16="http://schemas.microsoft.com/office/drawing/2014/main" id="{66FFB28C-8C69-47CD-8D48-7296F4F534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2429" y="2426818"/>
            <a:ext cx="445419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484" name="Picture 4" descr="Spur gears: What are they and where are they used?">
            <a:extLst>
              <a:ext uri="{FF2B5EF4-FFF2-40B4-BE49-F238E27FC236}">
                <a16:creationId xmlns:a16="http://schemas.microsoft.com/office/drawing/2014/main" id="{9414A7AE-EF42-4961-93C5-5302CD1F70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2952539"/>
            <a:ext cx="5455917" cy="294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309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4017088-D629-4E91-9F40-E0D6A3BE73F9}"/>
              </a:ext>
            </a:extLst>
          </p:cNvPr>
          <p:cNvSpPr>
            <a:spLocks noGrp="1"/>
          </p:cNvSpPr>
          <p:nvPr>
            <p:ph type="title"/>
          </p:nvPr>
        </p:nvSpPr>
        <p:spPr>
          <a:xfrm>
            <a:off x="775470" y="4231553"/>
            <a:ext cx="10640754" cy="775845"/>
          </a:xfrm>
        </p:spPr>
        <p:txBody>
          <a:bodyPr vert="horz" lIns="91440" tIns="45720" rIns="91440" bIns="45720" rtlCol="0" anchor="b">
            <a:normAutofit/>
          </a:bodyPr>
          <a:lstStyle/>
          <a:p>
            <a:pPr algn="ctr"/>
            <a:r>
              <a:rPr lang="en-US" sz="4000" kern="1200" dirty="0">
                <a:solidFill>
                  <a:schemeClr val="tx2"/>
                </a:solidFill>
                <a:latin typeface="+mj-lt"/>
                <a:ea typeface="+mj-ea"/>
                <a:cs typeface="+mj-cs"/>
              </a:rPr>
              <a:t>Circuit Board</a:t>
            </a:r>
          </a:p>
        </p:txBody>
      </p:sp>
      <p:grpSp>
        <p:nvGrpSpPr>
          <p:cNvPr id="96" name="Group 95">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97" name="Freeform: Shape 96">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97">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0" name="Freeform: Shape 99">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10" descr="REES52 5*7 CM PCB BOARD Electronic Components Electronic Hobby Kit Price in  India - Buy REES52 5*7 CM PCB BOARD Electronic Components Electronic Hobby  Kit online at Flipkart.com">
            <a:extLst>
              <a:ext uri="{FF2B5EF4-FFF2-40B4-BE49-F238E27FC236}">
                <a16:creationId xmlns:a16="http://schemas.microsoft.com/office/drawing/2014/main" id="{0E7351C7-7ABC-4300-B526-E7207078EA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79779" y="756049"/>
            <a:ext cx="4432135" cy="2836567"/>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03" name="Freeform: Shape 102">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reeform: Shape 104">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reeform: Shape 105">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8875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2A442-4295-483F-891D-650AD62BB0BE}"/>
              </a:ext>
            </a:extLst>
          </p:cNvPr>
          <p:cNvSpPr>
            <a:spLocks noGrp="1"/>
          </p:cNvSpPr>
          <p:nvPr>
            <p:ph type="title"/>
          </p:nvPr>
        </p:nvSpPr>
        <p:spPr>
          <a:xfrm>
            <a:off x="775470" y="4654892"/>
            <a:ext cx="10640754" cy="775845"/>
          </a:xfrm>
        </p:spPr>
        <p:txBody>
          <a:bodyPr vert="horz" lIns="91440" tIns="45720" rIns="91440" bIns="45720" rtlCol="0" anchor="b">
            <a:normAutofit/>
          </a:bodyPr>
          <a:lstStyle/>
          <a:p>
            <a:pPr algn="ctr"/>
            <a:r>
              <a:rPr lang="en-US" sz="4000" kern="1200" dirty="0">
                <a:solidFill>
                  <a:schemeClr val="tx2"/>
                </a:solidFill>
                <a:latin typeface="+mj-lt"/>
                <a:ea typeface="+mj-ea"/>
                <a:cs typeface="+mj-cs"/>
              </a:rPr>
              <a:t>Controller IC</a:t>
            </a:r>
          </a:p>
        </p:txBody>
      </p:sp>
      <p:grpSp>
        <p:nvGrpSpPr>
          <p:cNvPr id="80" name="Group 79">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81" name="Freeform: Shape 80">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4" name="Freeform: Shape 83">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436" name="Picture 4" descr="MCP2510-I/P - CAN Bus Controller IC (18 Pin) : rhydoLABZ INDIA">
            <a:extLst>
              <a:ext uri="{FF2B5EF4-FFF2-40B4-BE49-F238E27FC236}">
                <a16:creationId xmlns:a16="http://schemas.microsoft.com/office/drawing/2014/main" id="{A601B4AC-CF89-4F87-9C4F-0E425BC148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4257616" y="833070"/>
            <a:ext cx="3833439" cy="3821822"/>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87" name="Freeform: Shape 86">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reeform: Shape 89">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5991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4" name="Flowchart: Document 7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C64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6555EF-D9DD-4EAF-B438-DD26A0DA720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Protection IC</a:t>
            </a:r>
          </a:p>
        </p:txBody>
      </p:sp>
      <p:pic>
        <p:nvPicPr>
          <p:cNvPr id="17412" name="Picture 4" descr="Seiko Protection IC 10A Protection Board For 3S 11.1V 12V 12.6V 18650 Lipo  Batte Sale - Banggood USA">
            <a:extLst>
              <a:ext uri="{FF2B5EF4-FFF2-40B4-BE49-F238E27FC236}">
                <a16:creationId xmlns:a16="http://schemas.microsoft.com/office/drawing/2014/main" id="{0D76E447-94A2-45B8-B98A-D52503FC00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92293" y="640080"/>
            <a:ext cx="5578816"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521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884769FE-1656-422F-86E1-8C1B16C27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760"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1">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4260" y="5435945"/>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011593"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FA7DAB-5917-490E-979D-4FC26432F1DC}"/>
              </a:ext>
            </a:extLst>
          </p:cNvPr>
          <p:cNvSpPr>
            <a:spLocks noGrp="1"/>
          </p:cNvSpPr>
          <p:nvPr>
            <p:ph type="title"/>
          </p:nvPr>
        </p:nvSpPr>
        <p:spPr>
          <a:xfrm>
            <a:off x="6978316" y="1431042"/>
            <a:ext cx="4055899" cy="3995916"/>
          </a:xfrm>
        </p:spPr>
        <p:txBody>
          <a:bodyPr anchor="ctr">
            <a:normAutofit/>
          </a:bodyPr>
          <a:lstStyle/>
          <a:p>
            <a:r>
              <a:rPr lang="en-IN">
                <a:solidFill>
                  <a:schemeClr val="tx1">
                    <a:lumMod val="95000"/>
                    <a:lumOff val="5000"/>
                  </a:schemeClr>
                </a:solidFill>
              </a:rPr>
              <a:t>Pricing</a:t>
            </a:r>
            <a:endParaRPr lang="en-US">
              <a:solidFill>
                <a:schemeClr val="tx1">
                  <a:lumMod val="95000"/>
                  <a:lumOff val="5000"/>
                </a:schemeClr>
              </a:solidFill>
            </a:endParaRPr>
          </a:p>
        </p:txBody>
      </p:sp>
      <p:sp>
        <p:nvSpPr>
          <p:cNvPr id="3" name="Content Placeholder 2">
            <a:extLst>
              <a:ext uri="{FF2B5EF4-FFF2-40B4-BE49-F238E27FC236}">
                <a16:creationId xmlns:a16="http://schemas.microsoft.com/office/drawing/2014/main" id="{F626AE41-9FD8-4B44-874C-7B7A9F9D5B7C}"/>
              </a:ext>
            </a:extLst>
          </p:cNvPr>
          <p:cNvSpPr>
            <a:spLocks noGrp="1"/>
          </p:cNvSpPr>
          <p:nvPr>
            <p:ph idx="1"/>
          </p:nvPr>
        </p:nvSpPr>
        <p:spPr>
          <a:xfrm>
            <a:off x="748145" y="1339273"/>
            <a:ext cx="4642721" cy="4087685"/>
          </a:xfrm>
        </p:spPr>
        <p:txBody>
          <a:bodyPr anchor="ctr">
            <a:normAutofit/>
          </a:bodyPr>
          <a:lstStyle/>
          <a:p>
            <a:pPr marL="0" indent="0">
              <a:buNone/>
            </a:pPr>
            <a:r>
              <a:rPr lang="en-US" dirty="0">
                <a:solidFill>
                  <a:schemeClr val="tx1">
                    <a:lumMod val="85000"/>
                    <a:lumOff val="15000"/>
                  </a:schemeClr>
                </a:solidFill>
              </a:rPr>
              <a:t>These tiles, from manufacturing to installation should costs about 5000 Rs -12000 Rs per square foot. With more localization these tiles would be cheaper and accessible in rural areas. </a:t>
            </a:r>
            <a:br>
              <a:rPr lang="en-US" dirty="0">
                <a:solidFill>
                  <a:schemeClr val="tx1">
                    <a:lumMod val="85000"/>
                    <a:lumOff val="15000"/>
                  </a:schemeClr>
                </a:solidFill>
              </a:rPr>
            </a:br>
            <a:endParaRPr lang="en-US" dirty="0">
              <a:solidFill>
                <a:schemeClr val="tx1">
                  <a:lumMod val="85000"/>
                  <a:lumOff val="15000"/>
                </a:schemeClr>
              </a:solidFill>
            </a:endParaRPr>
          </a:p>
        </p:txBody>
      </p:sp>
    </p:spTree>
    <p:extLst>
      <p:ext uri="{BB962C8B-B14F-4D97-AF65-F5344CB8AC3E}">
        <p14:creationId xmlns:p14="http://schemas.microsoft.com/office/powerpoint/2010/main" val="3276072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street during night">
            <a:extLst>
              <a:ext uri="{FF2B5EF4-FFF2-40B4-BE49-F238E27FC236}">
                <a16:creationId xmlns:a16="http://schemas.microsoft.com/office/drawing/2014/main" id="{EA5B2363-34AA-4277-BD30-F471A3E8289D}"/>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t="10554" b="517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1D9F58-9219-4AC0-81BF-01BE7B8FB111}"/>
              </a:ext>
            </a:extLst>
          </p:cNvPr>
          <p:cNvSpPr>
            <a:spLocks noGrp="1"/>
          </p:cNvSpPr>
          <p:nvPr>
            <p:ph type="title"/>
          </p:nvPr>
        </p:nvSpPr>
        <p:spPr>
          <a:xfrm>
            <a:off x="838200" y="1065862"/>
            <a:ext cx="3447465" cy="4726276"/>
          </a:xfrm>
        </p:spPr>
        <p:txBody>
          <a:bodyPr>
            <a:normAutofit/>
          </a:bodyPr>
          <a:lstStyle/>
          <a:p>
            <a:pPr algn="r"/>
            <a:r>
              <a:rPr lang="en-IN" sz="4000" dirty="0">
                <a:solidFill>
                  <a:srgbClr val="FFFFFF"/>
                </a:solidFill>
              </a:rPr>
              <a:t>Conclusion and Results</a:t>
            </a:r>
            <a:endParaRPr lang="en-US" sz="4000" dirty="0">
              <a:solidFill>
                <a:srgbClr val="FFFFFF"/>
              </a:solidFill>
            </a:endParaRPr>
          </a:p>
        </p:txBody>
      </p:sp>
      <p:cxnSp>
        <p:nvCxnSpPr>
          <p:cNvPr id="73" name="Straight Connector 7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B73FDB-FEC2-47E7-BA49-128C41BAFFCB}"/>
              </a:ext>
            </a:extLst>
          </p:cNvPr>
          <p:cNvSpPr>
            <a:spLocks noGrp="1"/>
          </p:cNvSpPr>
          <p:nvPr>
            <p:ph idx="1"/>
          </p:nvPr>
        </p:nvSpPr>
        <p:spPr>
          <a:xfrm>
            <a:off x="5155379" y="1065862"/>
            <a:ext cx="5744685" cy="4726276"/>
          </a:xfrm>
        </p:spPr>
        <p:txBody>
          <a:bodyPr anchor="ctr">
            <a:normAutofit/>
          </a:bodyPr>
          <a:lstStyle/>
          <a:p>
            <a:pPr marL="0" indent="0">
              <a:buNone/>
            </a:pPr>
            <a:r>
              <a:rPr lang="en-US" dirty="0">
                <a:solidFill>
                  <a:srgbClr val="FFFFFF"/>
                </a:solidFill>
              </a:rPr>
              <a:t>It was a learning Experience, and the Process of Designing a Product and Finding a Solution to a Problem statement was understood. A Product was Designed and the Problem Statement was provided a viable solution to.</a:t>
            </a:r>
            <a:endParaRPr lang="en-IN" dirty="0">
              <a:solidFill>
                <a:srgbClr val="FFFFFF"/>
              </a:solidFill>
            </a:endParaRPr>
          </a:p>
          <a:p>
            <a:pPr marL="0" indent="0">
              <a:buNone/>
            </a:pPr>
            <a:r>
              <a:rPr lang="en-US" dirty="0">
                <a:solidFill>
                  <a:srgbClr val="FFFFFF"/>
                </a:solidFill>
              </a:rPr>
              <a:t>It was found that Each Tile can produce about 20W of power in a day. For one Streetlight we would just need 16 tiles </a:t>
            </a:r>
            <a:br>
              <a:rPr lang="en-US" sz="2000" dirty="0">
                <a:solidFill>
                  <a:srgbClr val="FFFFFF"/>
                </a:solidFill>
              </a:rPr>
            </a:br>
            <a:endParaRPr lang="en-US" sz="2000" dirty="0">
              <a:solidFill>
                <a:srgbClr val="FFFFFF"/>
              </a:solidFill>
            </a:endParaRPr>
          </a:p>
        </p:txBody>
      </p:sp>
    </p:spTree>
    <p:extLst>
      <p:ext uri="{BB962C8B-B14F-4D97-AF65-F5344CB8AC3E}">
        <p14:creationId xmlns:p14="http://schemas.microsoft.com/office/powerpoint/2010/main" val="165300153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9D339B-9288-4DB7-823A-475594A199D0}"/>
              </a:ext>
            </a:extLst>
          </p:cNvPr>
          <p:cNvSpPr>
            <a:spLocks noGrp="1"/>
          </p:cNvSpPr>
          <p:nvPr>
            <p:ph type="title"/>
          </p:nvPr>
        </p:nvSpPr>
        <p:spPr>
          <a:xfrm>
            <a:off x="1137036" y="548640"/>
            <a:ext cx="9543405" cy="1188720"/>
          </a:xfrm>
        </p:spPr>
        <p:txBody>
          <a:bodyPr>
            <a:normAutofit/>
          </a:bodyPr>
          <a:lstStyle/>
          <a:p>
            <a:r>
              <a:rPr lang="en-IN">
                <a:solidFill>
                  <a:schemeClr val="tx1">
                    <a:lumMod val="85000"/>
                    <a:lumOff val="15000"/>
                  </a:schemeClr>
                </a:solidFill>
              </a:rPr>
              <a:t>Bibliography</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7472DF3-CD19-4EE9-944F-8BCD5A3CB8FF}"/>
              </a:ext>
            </a:extLst>
          </p:cNvPr>
          <p:cNvSpPr>
            <a:spLocks noGrp="1"/>
          </p:cNvSpPr>
          <p:nvPr>
            <p:ph idx="1"/>
          </p:nvPr>
        </p:nvSpPr>
        <p:spPr>
          <a:xfrm>
            <a:off x="1137036" y="2431765"/>
            <a:ext cx="9973818" cy="3539131"/>
          </a:xfrm>
        </p:spPr>
        <p:txBody>
          <a:bodyPr anchor="ctr">
            <a:normAutofit fontScale="92500" lnSpcReduction="10000"/>
          </a:bodyPr>
          <a:lstStyle/>
          <a:p>
            <a:pPr marL="0" indent="0">
              <a:buNone/>
            </a:pPr>
            <a:r>
              <a:rPr lang="en-US" sz="2600" dirty="0">
                <a:solidFill>
                  <a:schemeClr val="tx1">
                    <a:lumMod val="85000"/>
                    <a:lumOff val="15000"/>
                  </a:schemeClr>
                </a:solidFill>
              </a:rPr>
              <a:t>[1] LED Street Lights</a:t>
            </a:r>
            <a:br>
              <a:rPr lang="en-US" sz="2600" dirty="0">
                <a:solidFill>
                  <a:schemeClr val="tx1">
                    <a:lumMod val="85000"/>
                    <a:lumOff val="15000"/>
                  </a:schemeClr>
                </a:solidFill>
              </a:rPr>
            </a:br>
            <a:r>
              <a:rPr lang="en-US" sz="2600" dirty="0">
                <a:solidFill>
                  <a:schemeClr val="tx1">
                    <a:lumMod val="85000"/>
                    <a:lumOff val="15000"/>
                  </a:schemeClr>
                </a:solidFill>
              </a:rPr>
              <a:t>https://blogs.worldbank.org/energy/led-street-lighting-unburdening-our-cities</a:t>
            </a:r>
            <a:br>
              <a:rPr lang="en-US" sz="2600" dirty="0">
                <a:solidFill>
                  <a:schemeClr val="tx1">
                    <a:lumMod val="85000"/>
                    <a:lumOff val="15000"/>
                  </a:schemeClr>
                </a:solidFill>
              </a:rPr>
            </a:br>
            <a:r>
              <a:rPr lang="en-US" sz="2600" dirty="0">
                <a:solidFill>
                  <a:schemeClr val="tx1">
                    <a:lumMod val="85000"/>
                    <a:lumOff val="15000"/>
                  </a:schemeClr>
                </a:solidFill>
              </a:rPr>
              <a:t>[2] Electromagnetic Induction</a:t>
            </a:r>
            <a:br>
              <a:rPr lang="en-US" sz="2600" dirty="0">
                <a:solidFill>
                  <a:schemeClr val="tx1">
                    <a:lumMod val="85000"/>
                    <a:lumOff val="15000"/>
                  </a:schemeClr>
                </a:solidFill>
              </a:rPr>
            </a:br>
            <a:r>
              <a:rPr lang="en-US" sz="2600" dirty="0">
                <a:solidFill>
                  <a:schemeClr val="tx1">
                    <a:lumMod val="85000"/>
                    <a:lumOff val="15000"/>
                  </a:schemeClr>
                </a:solidFill>
              </a:rPr>
              <a:t>https://www.niehs.nih.gov/health/topics/agents/emf/index.cfm</a:t>
            </a:r>
            <a:br>
              <a:rPr lang="en-US" sz="2600" dirty="0">
                <a:solidFill>
                  <a:schemeClr val="tx1">
                    <a:lumMod val="85000"/>
                    <a:lumOff val="15000"/>
                  </a:schemeClr>
                </a:solidFill>
              </a:rPr>
            </a:br>
            <a:r>
              <a:rPr lang="en-US" sz="2600" dirty="0">
                <a:solidFill>
                  <a:schemeClr val="tx1">
                    <a:lumMod val="85000"/>
                    <a:lumOff val="15000"/>
                  </a:schemeClr>
                </a:solidFill>
              </a:rPr>
              <a:t>[3] Flywheel Battery</a:t>
            </a:r>
            <a:br>
              <a:rPr lang="en-US" sz="2600" dirty="0">
                <a:solidFill>
                  <a:schemeClr val="tx1">
                    <a:lumMod val="85000"/>
                    <a:lumOff val="15000"/>
                  </a:schemeClr>
                </a:solidFill>
              </a:rPr>
            </a:br>
            <a:r>
              <a:rPr lang="en-US" sz="2600" dirty="0">
                <a:solidFill>
                  <a:schemeClr val="tx1">
                    <a:lumMod val="85000"/>
                    <a:lumOff val="15000"/>
                  </a:schemeClr>
                </a:solidFill>
              </a:rPr>
              <a:t>https://www.youtube.com/watch?v=yhu3s1ut3wM</a:t>
            </a:r>
            <a:br>
              <a:rPr lang="en-US" sz="2600" dirty="0">
                <a:solidFill>
                  <a:schemeClr val="tx1">
                    <a:lumMod val="85000"/>
                    <a:lumOff val="15000"/>
                  </a:schemeClr>
                </a:solidFill>
              </a:rPr>
            </a:br>
            <a:r>
              <a:rPr lang="en-US" sz="2600" dirty="0">
                <a:solidFill>
                  <a:schemeClr val="tx1">
                    <a:lumMod val="85000"/>
                    <a:lumOff val="15000"/>
                  </a:schemeClr>
                </a:solidFill>
              </a:rPr>
              <a:t>[4] </a:t>
            </a:r>
            <a:r>
              <a:rPr lang="en-US" sz="2600" dirty="0" err="1">
                <a:solidFill>
                  <a:schemeClr val="tx1">
                    <a:lumMod val="85000"/>
                    <a:lumOff val="15000"/>
                  </a:schemeClr>
                </a:solidFill>
              </a:rPr>
              <a:t>Pavegen</a:t>
            </a:r>
            <a:br>
              <a:rPr lang="en-US" sz="2600" dirty="0">
                <a:solidFill>
                  <a:schemeClr val="tx1">
                    <a:lumMod val="85000"/>
                    <a:lumOff val="15000"/>
                  </a:schemeClr>
                </a:solidFill>
              </a:rPr>
            </a:br>
            <a:r>
              <a:rPr lang="en-US" sz="2600" dirty="0">
                <a:solidFill>
                  <a:schemeClr val="tx1">
                    <a:lumMod val="85000"/>
                    <a:lumOff val="15000"/>
                  </a:schemeClr>
                </a:solidFill>
              </a:rPr>
              <a:t>https://pavegen.com/</a:t>
            </a:r>
            <a:br>
              <a:rPr lang="en-US" sz="2600" dirty="0">
                <a:solidFill>
                  <a:schemeClr val="tx1">
                    <a:lumMod val="85000"/>
                    <a:lumOff val="15000"/>
                  </a:schemeClr>
                </a:solidFill>
              </a:rPr>
            </a:br>
            <a:r>
              <a:rPr lang="en-US" sz="2600" dirty="0">
                <a:solidFill>
                  <a:schemeClr val="tx1">
                    <a:lumMod val="85000"/>
                    <a:lumOff val="15000"/>
                  </a:schemeClr>
                </a:solidFill>
              </a:rPr>
              <a:t>[5] Inertia and Mass</a:t>
            </a:r>
            <a:br>
              <a:rPr lang="en-US" sz="2600" dirty="0">
                <a:solidFill>
                  <a:schemeClr val="tx1">
                    <a:lumMod val="85000"/>
                    <a:lumOff val="15000"/>
                  </a:schemeClr>
                </a:solidFill>
              </a:rPr>
            </a:br>
            <a:r>
              <a:rPr lang="en-US" sz="2600" dirty="0">
                <a:solidFill>
                  <a:schemeClr val="tx1">
                    <a:lumMod val="85000"/>
                    <a:lumOff val="15000"/>
                  </a:schemeClr>
                </a:solidFill>
              </a:rPr>
              <a:t>https://www.physicsclassroom.com/class/newtlaws/Lesson-1/Inertia-and-Mass </a:t>
            </a:r>
            <a:br>
              <a:rPr lang="en-US" sz="2000" dirty="0">
                <a:solidFill>
                  <a:schemeClr val="tx1">
                    <a:lumMod val="85000"/>
                    <a:lumOff val="15000"/>
                  </a:schemeClr>
                </a:solidFill>
              </a:rPr>
            </a:br>
            <a:endParaRPr lang="en-US" sz="2000" dirty="0">
              <a:solidFill>
                <a:schemeClr val="tx1">
                  <a:lumMod val="85000"/>
                  <a:lumOff val="15000"/>
                </a:schemeClr>
              </a:solidFill>
            </a:endParaRPr>
          </a:p>
        </p:txBody>
      </p:sp>
      <p:sp>
        <p:nvSpPr>
          <p:cNvPr id="16"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053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concrete hallway during nighttime">
            <a:extLst>
              <a:ext uri="{FF2B5EF4-FFF2-40B4-BE49-F238E27FC236}">
                <a16:creationId xmlns:a16="http://schemas.microsoft.com/office/drawing/2014/main" id="{B97660DE-581B-4030-8DA8-A17AE08D68C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t="21985" r="1" b="21109"/>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8688" name="Freeform: Shape 8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689" name="Freeform: Shape 8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48BD92-8D4D-4770-A6B7-9E0DCE138EC5}"/>
              </a:ext>
            </a:extLst>
          </p:cNvPr>
          <p:cNvSpPr>
            <a:spLocks noGrp="1"/>
          </p:cNvSpPr>
          <p:nvPr>
            <p:ph type="title"/>
          </p:nvPr>
        </p:nvSpPr>
        <p:spPr>
          <a:xfrm>
            <a:off x="804672" y="365125"/>
            <a:ext cx="5266155" cy="1325563"/>
          </a:xfrm>
        </p:spPr>
        <p:txBody>
          <a:bodyPr>
            <a:normAutofit/>
          </a:bodyPr>
          <a:lstStyle/>
          <a:p>
            <a:r>
              <a:rPr lang="en-IN">
                <a:latin typeface="Harlow Solid Italic" panose="04030604020F02020D02" pitchFamily="82" charset="0"/>
              </a:rPr>
              <a:t>Prepared By:</a:t>
            </a:r>
            <a:endParaRPr lang="en-US">
              <a:latin typeface="Harlow Solid Italic" panose="04030604020F02020D02" pitchFamily="82" charset="0"/>
            </a:endParaRPr>
          </a:p>
        </p:txBody>
      </p:sp>
      <p:graphicFrame>
        <p:nvGraphicFramePr>
          <p:cNvPr id="7" name="Content Placeholder 2">
            <a:extLst>
              <a:ext uri="{FF2B5EF4-FFF2-40B4-BE49-F238E27FC236}">
                <a16:creationId xmlns:a16="http://schemas.microsoft.com/office/drawing/2014/main" id="{D346D085-A5E1-49D2-977D-718CD85B5329}"/>
              </a:ext>
            </a:extLst>
          </p:cNvPr>
          <p:cNvGraphicFramePr>
            <a:graphicFrameLocks noGrp="1"/>
          </p:cNvGraphicFramePr>
          <p:nvPr>
            <p:ph idx="1"/>
            <p:extLst>
              <p:ext uri="{D42A27DB-BD31-4B8C-83A1-F6EECF244321}">
                <p14:modId xmlns:p14="http://schemas.microsoft.com/office/powerpoint/2010/main" val="1591968153"/>
              </p:ext>
            </p:extLst>
          </p:nvPr>
        </p:nvGraphicFramePr>
        <p:xfrm>
          <a:off x="804672" y="2022601"/>
          <a:ext cx="3941499" cy="41543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270117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706" name="Rectangle 7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person in black coat holding umbrella walking on street during night time">
            <a:extLst>
              <a:ext uri="{FF2B5EF4-FFF2-40B4-BE49-F238E27FC236}">
                <a16:creationId xmlns:a16="http://schemas.microsoft.com/office/drawing/2014/main" id="{7FCA3334-D8C3-4CAE-ACE6-231695E29ED4}"/>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9E9A08-6701-4762-ADF8-BF74FFC07F15}"/>
              </a:ext>
            </a:extLst>
          </p:cNvPr>
          <p:cNvSpPr>
            <a:spLocks noGrp="1"/>
          </p:cNvSpPr>
          <p:nvPr>
            <p:ph type="title"/>
          </p:nvPr>
        </p:nvSpPr>
        <p:spPr>
          <a:xfrm>
            <a:off x="-138546" y="3428999"/>
            <a:ext cx="6234546" cy="2900518"/>
          </a:xfrm>
        </p:spPr>
        <p:txBody>
          <a:bodyPr vert="horz" lIns="91440" tIns="45720" rIns="91440" bIns="45720" rtlCol="0" anchor="b">
            <a:normAutofit/>
          </a:bodyPr>
          <a:lstStyle/>
          <a:p>
            <a:pPr algn="ctr"/>
            <a:r>
              <a:rPr lang="en-US" sz="6600" i="1" dirty="0">
                <a:solidFill>
                  <a:srgbClr val="FFFFFF"/>
                </a:solidFill>
                <a:latin typeface="Harlow Solid Italic" panose="04030604020F02020D02" pitchFamily="82" charset="0"/>
              </a:rPr>
              <a:t>Thanks for listening!</a:t>
            </a:r>
          </a:p>
        </p:txBody>
      </p:sp>
    </p:spTree>
    <p:extLst>
      <p:ext uri="{BB962C8B-B14F-4D97-AF65-F5344CB8AC3E}">
        <p14:creationId xmlns:p14="http://schemas.microsoft.com/office/powerpoint/2010/main" val="247634978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urned-on post beside road">
            <a:extLst>
              <a:ext uri="{FF2B5EF4-FFF2-40B4-BE49-F238E27FC236}">
                <a16:creationId xmlns:a16="http://schemas.microsoft.com/office/drawing/2014/main" id="{12B2BF74-EE72-481E-BEC6-ED88150DBA7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1798907-F044-443D-96E4-BF3632376770}"/>
              </a:ext>
            </a:extLst>
          </p:cNvPr>
          <p:cNvSpPr>
            <a:spLocks noGrp="1"/>
          </p:cNvSpPr>
          <p:nvPr>
            <p:ph idx="1"/>
          </p:nvPr>
        </p:nvSpPr>
        <p:spPr>
          <a:xfrm>
            <a:off x="581891" y="877455"/>
            <a:ext cx="10771909" cy="5299508"/>
          </a:xfrm>
        </p:spPr>
        <p:txBody>
          <a:bodyPr>
            <a:normAutofit/>
          </a:bodyPr>
          <a:lstStyle/>
          <a:p>
            <a:pPr marL="0" indent="0">
              <a:buNone/>
            </a:pPr>
            <a:r>
              <a:rPr lang="en-US" sz="2400" dirty="0">
                <a:solidFill>
                  <a:srgbClr val="FFFFFF"/>
                </a:solidFill>
              </a:rPr>
              <a:t>In this Project, we will try to solve the Problem of Dimly Lit Roads in India and any other Part of the world, with the Intention of Generating Renewable Clean Electrical Energy that can be supplied to street Lights. We will Look over some of the alternate Solutions that were brought up as part of the General discussion as part of this Activity. We will see why Some of those ideas worked and others did not.</a:t>
            </a:r>
          </a:p>
          <a:p>
            <a:pPr marL="0" indent="0">
              <a:buNone/>
            </a:pPr>
            <a:br>
              <a:rPr lang="en-US" sz="2400" dirty="0">
                <a:solidFill>
                  <a:srgbClr val="FFFFFF"/>
                </a:solidFill>
              </a:rPr>
            </a:br>
            <a:r>
              <a:rPr lang="en-US" sz="2400" dirty="0">
                <a:solidFill>
                  <a:srgbClr val="FFFFFF"/>
                </a:solidFill>
              </a:rPr>
              <a:t>We will then look at the Proposed Design, the Materials Used in said design, and its prototypes, Sketches and Diagrams. It’s Estimated Energy Generation will be discussed along with the Best case and Worst Case Scenario, which will correspond to weather or not there is a Profit Margin.</a:t>
            </a:r>
            <a:br>
              <a:rPr lang="en-US" sz="2400" dirty="0">
                <a:solidFill>
                  <a:srgbClr val="FFFFFF"/>
                </a:solidFill>
              </a:rPr>
            </a:br>
            <a:endParaRPr lang="en-US" sz="2400" dirty="0">
              <a:solidFill>
                <a:srgbClr val="FFFFFF"/>
              </a:solidFill>
            </a:endParaRPr>
          </a:p>
          <a:p>
            <a:pPr marL="0" indent="0">
              <a:buNone/>
            </a:pPr>
            <a:r>
              <a:rPr lang="en-US" sz="2400" dirty="0">
                <a:solidFill>
                  <a:srgbClr val="FFFFFF"/>
                </a:solidFill>
              </a:rPr>
              <a:t>Its Potential Merits, Demerits and Learning Experiences will be discussed as well along with the Environmental Impacts</a:t>
            </a:r>
            <a:br>
              <a:rPr lang="en-US" sz="2400" dirty="0">
                <a:solidFill>
                  <a:srgbClr val="FFFFFF"/>
                </a:solidFill>
              </a:rPr>
            </a:br>
            <a:endParaRPr lang="en-US" sz="2400" dirty="0">
              <a:solidFill>
                <a:srgbClr val="FFFFFF"/>
              </a:solidFill>
            </a:endParaRPr>
          </a:p>
        </p:txBody>
      </p:sp>
    </p:spTree>
    <p:extLst>
      <p:ext uri="{BB962C8B-B14F-4D97-AF65-F5344CB8AC3E}">
        <p14:creationId xmlns:p14="http://schemas.microsoft.com/office/powerpoint/2010/main" val="341784464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erson walking at night with snow">
            <a:extLst>
              <a:ext uri="{FF2B5EF4-FFF2-40B4-BE49-F238E27FC236}">
                <a16:creationId xmlns:a16="http://schemas.microsoft.com/office/drawing/2014/main" id="{4D4CB708-4044-4104-B410-9918EE227C98}"/>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78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11D7B8-BD3D-44C1-ADA7-BF2619A8BF7C}"/>
              </a:ext>
            </a:extLst>
          </p:cNvPr>
          <p:cNvSpPr>
            <a:spLocks noGrp="1"/>
          </p:cNvSpPr>
          <p:nvPr>
            <p:ph type="title"/>
          </p:nvPr>
        </p:nvSpPr>
        <p:spPr>
          <a:xfrm>
            <a:off x="838200" y="365125"/>
            <a:ext cx="10515600" cy="1325563"/>
          </a:xfrm>
        </p:spPr>
        <p:txBody>
          <a:bodyPr>
            <a:normAutofit/>
          </a:bodyPr>
          <a:lstStyle/>
          <a:p>
            <a:r>
              <a:rPr lang="en-IN" dirty="0">
                <a:solidFill>
                  <a:srgbClr val="FFFFFF"/>
                </a:solidFill>
              </a:rPr>
              <a:t>Problem </a:t>
            </a:r>
            <a:r>
              <a:rPr lang="en-IN" dirty="0" err="1">
                <a:solidFill>
                  <a:srgbClr val="FFFFFF"/>
                </a:solidFill>
              </a:rPr>
              <a:t>STatement</a:t>
            </a:r>
            <a:endParaRPr lang="en-US" dirty="0">
              <a:solidFill>
                <a:srgbClr val="FFFFFF"/>
              </a:solidFill>
            </a:endParaRPr>
          </a:p>
        </p:txBody>
      </p:sp>
      <p:sp>
        <p:nvSpPr>
          <p:cNvPr id="3" name="Content Placeholder 2">
            <a:extLst>
              <a:ext uri="{FF2B5EF4-FFF2-40B4-BE49-F238E27FC236}">
                <a16:creationId xmlns:a16="http://schemas.microsoft.com/office/drawing/2014/main" id="{E2CA5CBC-0225-4328-BE38-BFC94EB3E43F}"/>
              </a:ext>
            </a:extLst>
          </p:cNvPr>
          <p:cNvSpPr>
            <a:spLocks noGrp="1"/>
          </p:cNvSpPr>
          <p:nvPr>
            <p:ph idx="1"/>
          </p:nvPr>
        </p:nvSpPr>
        <p:spPr>
          <a:xfrm>
            <a:off x="742372" y="1867621"/>
            <a:ext cx="10707255" cy="4625254"/>
          </a:xfrm>
        </p:spPr>
        <p:txBody>
          <a:bodyPr>
            <a:normAutofit fontScale="92500" lnSpcReduction="20000"/>
          </a:bodyPr>
          <a:lstStyle/>
          <a:p>
            <a:pPr marL="0" indent="0" algn="ctr">
              <a:buNone/>
            </a:pPr>
            <a:r>
              <a:rPr lang="en-US" sz="2400" i="1" dirty="0">
                <a:solidFill>
                  <a:srgbClr val="FFFFFF"/>
                </a:solidFill>
              </a:rPr>
              <a:t>"Many Roads in India and Other Parts of the World are Dimly Lit because of Absence of Electricity for Street Lights"</a:t>
            </a:r>
            <a:r>
              <a:rPr lang="en-US" sz="2400" dirty="0">
                <a:solidFill>
                  <a:srgbClr val="FFFFFF"/>
                </a:solidFill>
              </a:rPr>
              <a:t> </a:t>
            </a:r>
          </a:p>
          <a:p>
            <a:pPr marL="0" indent="0">
              <a:buNone/>
            </a:pPr>
            <a:br>
              <a:rPr lang="en-US" sz="2400" dirty="0">
                <a:solidFill>
                  <a:srgbClr val="FFFFFF"/>
                </a:solidFill>
              </a:rPr>
            </a:br>
            <a:r>
              <a:rPr lang="en-US" sz="2400" dirty="0">
                <a:solidFill>
                  <a:srgbClr val="FFFFFF"/>
                </a:solidFill>
              </a:rPr>
              <a:t>While City Corporations claim that more than 90 Percent of the conventional street lights in the city have been converted into LED lights to provide better illumination, several roads in the city still remain pitch dark. Even the arterial roads including VOC Road near the Central bus stand lack adequate streetlights and the existing streetlights are defunct posing a danger to people, particularly working women. </a:t>
            </a:r>
          </a:p>
          <a:p>
            <a:pPr marL="0" indent="0">
              <a:buNone/>
            </a:pPr>
            <a:r>
              <a:rPr lang="en-US" sz="2400" dirty="0">
                <a:solidFill>
                  <a:srgbClr val="FFFFFF"/>
                </a:solidFill>
              </a:rPr>
              <a:t>As per the best lighting practices suggested by the Bureau of Energy Efficiency (BEE), the spacing between two successive streetlight poles should not exceed 25 </a:t>
            </a:r>
            <a:r>
              <a:rPr lang="en-US" sz="2400" dirty="0" err="1">
                <a:solidFill>
                  <a:srgbClr val="FFFFFF"/>
                </a:solidFill>
              </a:rPr>
              <a:t>metres</a:t>
            </a:r>
            <a:r>
              <a:rPr lang="en-US" sz="2400" dirty="0">
                <a:solidFill>
                  <a:srgbClr val="FFFFFF"/>
                </a:solidFill>
              </a:rPr>
              <a:t>. However, the streetlights on VOC Road are installed at a distance of 70 </a:t>
            </a:r>
            <a:r>
              <a:rPr lang="en-US" sz="2400" dirty="0" err="1">
                <a:solidFill>
                  <a:srgbClr val="FFFFFF"/>
                </a:solidFill>
              </a:rPr>
              <a:t>metres</a:t>
            </a:r>
            <a:r>
              <a:rPr lang="en-US" sz="2400" dirty="0">
                <a:solidFill>
                  <a:srgbClr val="FFFFFF"/>
                </a:solidFill>
              </a:rPr>
              <a:t>.</a:t>
            </a:r>
          </a:p>
          <a:p>
            <a:pPr marL="0" indent="0">
              <a:buNone/>
            </a:pPr>
            <a:r>
              <a:rPr lang="en-US" sz="2400" i="1" dirty="0">
                <a:solidFill>
                  <a:srgbClr val="FFFFFF"/>
                </a:solidFill>
              </a:rPr>
              <a:t>Many Working Women and men have to use these roads to Walk Home or Travel Home Every single Night, and this has led to a widespread Fear among them.</a:t>
            </a:r>
          </a:p>
          <a:p>
            <a:pPr marL="0" indent="0">
              <a:buNone/>
            </a:pPr>
            <a:r>
              <a:rPr lang="en-US" sz="2400" dirty="0">
                <a:solidFill>
                  <a:srgbClr val="FFFFFF"/>
                </a:solidFill>
              </a:rPr>
              <a:t>So this problem is not only an Electricity and development one, it is also one of safety and Security of Our citizens. </a:t>
            </a:r>
            <a:br>
              <a:rPr lang="en-US" sz="2400" dirty="0">
                <a:solidFill>
                  <a:srgbClr val="FFFFFF"/>
                </a:solidFill>
              </a:rPr>
            </a:br>
            <a:endParaRPr lang="en-US" sz="2400" dirty="0">
              <a:solidFill>
                <a:srgbClr val="FFFFFF"/>
              </a:solidFill>
            </a:endParaRPr>
          </a:p>
        </p:txBody>
      </p:sp>
    </p:spTree>
    <p:extLst>
      <p:ext uri="{BB962C8B-B14F-4D97-AF65-F5344CB8AC3E}">
        <p14:creationId xmlns:p14="http://schemas.microsoft.com/office/powerpoint/2010/main" val="40327878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2" name="Picture 4" descr="black and white solar panels">
            <a:extLst>
              <a:ext uri="{FF2B5EF4-FFF2-40B4-BE49-F238E27FC236}">
                <a16:creationId xmlns:a16="http://schemas.microsoft.com/office/drawing/2014/main" id="{0B42487E-F79A-4273-BFC6-35C4706AA88A}"/>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t="7340" b="9634"/>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AF7646-043C-472A-BC60-442613106E6C}"/>
              </a:ext>
            </a:extLst>
          </p:cNvPr>
          <p:cNvSpPr>
            <a:spLocks noGrp="1"/>
          </p:cNvSpPr>
          <p:nvPr>
            <p:ph type="title"/>
          </p:nvPr>
        </p:nvSpPr>
        <p:spPr>
          <a:xfrm>
            <a:off x="838200" y="963877"/>
            <a:ext cx="3494362" cy="4930246"/>
          </a:xfrm>
        </p:spPr>
        <p:txBody>
          <a:bodyPr>
            <a:normAutofit/>
          </a:bodyPr>
          <a:lstStyle/>
          <a:p>
            <a:pPr algn="r"/>
            <a:r>
              <a:rPr lang="en-IN" dirty="0">
                <a:solidFill>
                  <a:schemeClr val="bg1"/>
                </a:solidFill>
              </a:rPr>
              <a:t>Idea Rack</a:t>
            </a:r>
            <a:endParaRPr lang="en-US" dirty="0">
              <a:solidFill>
                <a:schemeClr val="bg1"/>
              </a:solidFill>
            </a:endParaRPr>
          </a:p>
        </p:txBody>
      </p:sp>
      <p:sp>
        <p:nvSpPr>
          <p:cNvPr id="77"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15FB8BE-6D55-4A0C-8E59-10FF352D6DF3}"/>
              </a:ext>
            </a:extLst>
          </p:cNvPr>
          <p:cNvSpPr>
            <a:spLocks noGrp="1"/>
          </p:cNvSpPr>
          <p:nvPr>
            <p:ph idx="1"/>
          </p:nvPr>
        </p:nvSpPr>
        <p:spPr>
          <a:xfrm>
            <a:off x="4976031" y="963877"/>
            <a:ext cx="6377769" cy="4930246"/>
          </a:xfrm>
        </p:spPr>
        <p:txBody>
          <a:bodyPr anchor="ctr">
            <a:normAutofit/>
          </a:bodyPr>
          <a:lstStyle/>
          <a:p>
            <a:pPr marL="0" indent="0">
              <a:buNone/>
            </a:pPr>
            <a:r>
              <a:rPr lang="en-US" sz="3200" dirty="0">
                <a:solidFill>
                  <a:schemeClr val="bg1"/>
                </a:solidFill>
              </a:rPr>
              <a:t>1. Solar Panels On the top of street lights</a:t>
            </a:r>
            <a:br>
              <a:rPr lang="en-US" sz="3200" dirty="0">
                <a:solidFill>
                  <a:schemeClr val="bg1"/>
                </a:solidFill>
              </a:rPr>
            </a:br>
            <a:r>
              <a:rPr lang="en-US" sz="3200" dirty="0">
                <a:solidFill>
                  <a:schemeClr val="bg1"/>
                </a:solidFill>
              </a:rPr>
              <a:t>2. Tiles or Roads paved with Flywheels for electricity Generation</a:t>
            </a:r>
            <a:br>
              <a:rPr lang="en-US" sz="3200" dirty="0">
                <a:solidFill>
                  <a:schemeClr val="bg1"/>
                </a:solidFill>
              </a:rPr>
            </a:br>
            <a:r>
              <a:rPr lang="en-US" sz="3200" dirty="0">
                <a:solidFill>
                  <a:schemeClr val="bg1"/>
                </a:solidFill>
              </a:rPr>
              <a:t>3. Wind Turbines near the roads.</a:t>
            </a:r>
            <a:br>
              <a:rPr lang="en-US" sz="3200" dirty="0">
                <a:solidFill>
                  <a:schemeClr val="bg1"/>
                </a:solidFill>
              </a:rPr>
            </a:br>
            <a:r>
              <a:rPr lang="en-US" sz="3200" dirty="0">
                <a:solidFill>
                  <a:schemeClr val="bg1"/>
                </a:solidFill>
              </a:rPr>
              <a:t>4. Piezo </a:t>
            </a:r>
            <a:r>
              <a:rPr lang="en-US" sz="3200" dirty="0" err="1">
                <a:solidFill>
                  <a:schemeClr val="bg1"/>
                </a:solidFill>
              </a:rPr>
              <a:t>Electricty</a:t>
            </a:r>
            <a:r>
              <a:rPr lang="en-US" sz="3200" dirty="0">
                <a:solidFill>
                  <a:schemeClr val="bg1"/>
                </a:solidFill>
              </a:rPr>
              <a:t> from Speed Breakers. </a:t>
            </a:r>
            <a:br>
              <a:rPr lang="en-US" sz="3200" dirty="0">
                <a:solidFill>
                  <a:schemeClr val="bg1"/>
                </a:solidFill>
              </a:rPr>
            </a:br>
            <a:endParaRPr lang="en-US" sz="3200" dirty="0">
              <a:solidFill>
                <a:schemeClr val="bg1"/>
              </a:solidFill>
            </a:endParaRPr>
          </a:p>
        </p:txBody>
      </p:sp>
    </p:spTree>
    <p:extLst>
      <p:ext uri="{BB962C8B-B14F-4D97-AF65-F5344CB8AC3E}">
        <p14:creationId xmlns:p14="http://schemas.microsoft.com/office/powerpoint/2010/main" val="412122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4" name="Picture 2" descr="white and gray ceramic tiles">
            <a:extLst>
              <a:ext uri="{FF2B5EF4-FFF2-40B4-BE49-F238E27FC236}">
                <a16:creationId xmlns:a16="http://schemas.microsoft.com/office/drawing/2014/main" id="{C654A577-C567-40D3-AF23-1DC49E83C81B}"/>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t="32126" b="30328"/>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9035F-4F0C-466E-8054-A219FCE081C8}"/>
              </a:ext>
            </a:extLst>
          </p:cNvPr>
          <p:cNvSpPr>
            <a:spLocks noGrp="1"/>
          </p:cNvSpPr>
          <p:nvPr>
            <p:ph type="title"/>
          </p:nvPr>
        </p:nvSpPr>
        <p:spPr>
          <a:xfrm>
            <a:off x="838200" y="963877"/>
            <a:ext cx="3494362" cy="4930246"/>
          </a:xfrm>
        </p:spPr>
        <p:txBody>
          <a:bodyPr>
            <a:normAutofit/>
          </a:bodyPr>
          <a:lstStyle/>
          <a:p>
            <a:pPr algn="r"/>
            <a:r>
              <a:rPr lang="en-IN" dirty="0">
                <a:solidFill>
                  <a:schemeClr val="bg1"/>
                </a:solidFill>
              </a:rPr>
              <a:t>Selected Idea</a:t>
            </a:r>
            <a:endParaRPr lang="en-US" dirty="0">
              <a:solidFill>
                <a:schemeClr val="bg1"/>
              </a:solidFill>
            </a:endParaRPr>
          </a:p>
        </p:txBody>
      </p:sp>
      <p:sp>
        <p:nvSpPr>
          <p:cNvPr id="75"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128E676-E80A-43A2-BF7B-09973888CD64}"/>
              </a:ext>
            </a:extLst>
          </p:cNvPr>
          <p:cNvSpPr>
            <a:spLocks noGrp="1"/>
          </p:cNvSpPr>
          <p:nvPr>
            <p:ph idx="1"/>
          </p:nvPr>
        </p:nvSpPr>
        <p:spPr>
          <a:xfrm>
            <a:off x="4976031" y="963877"/>
            <a:ext cx="6377769" cy="4930246"/>
          </a:xfrm>
        </p:spPr>
        <p:txBody>
          <a:bodyPr anchor="ctr">
            <a:normAutofit lnSpcReduction="10000"/>
          </a:bodyPr>
          <a:lstStyle/>
          <a:p>
            <a:pPr marL="0" indent="0">
              <a:buNone/>
            </a:pPr>
            <a:r>
              <a:rPr lang="en-US" sz="3200" i="1" dirty="0">
                <a:solidFill>
                  <a:schemeClr val="accent5">
                    <a:lumMod val="60000"/>
                    <a:lumOff val="40000"/>
                  </a:schemeClr>
                </a:solidFill>
              </a:rPr>
              <a:t>Tiles or Roads paved with Flywheels for electricity Generation</a:t>
            </a:r>
            <a:r>
              <a:rPr lang="en-US" sz="3200" dirty="0">
                <a:solidFill>
                  <a:schemeClr val="accent5">
                    <a:lumMod val="60000"/>
                    <a:lumOff val="40000"/>
                  </a:schemeClr>
                </a:solidFill>
              </a:rPr>
              <a:t> </a:t>
            </a:r>
          </a:p>
          <a:p>
            <a:pPr marL="0" indent="0">
              <a:buNone/>
            </a:pPr>
            <a:r>
              <a:rPr lang="en-US" sz="3200" dirty="0">
                <a:solidFill>
                  <a:schemeClr val="bg1"/>
                </a:solidFill>
              </a:rPr>
              <a:t>This Idea has the Potential to work Because:</a:t>
            </a:r>
            <a:br>
              <a:rPr lang="en-US" sz="3200" dirty="0">
                <a:solidFill>
                  <a:schemeClr val="bg1"/>
                </a:solidFill>
              </a:rPr>
            </a:br>
            <a:r>
              <a:rPr lang="en-US" sz="3200" dirty="0">
                <a:solidFill>
                  <a:schemeClr val="bg1"/>
                </a:solidFill>
              </a:rPr>
              <a:t>1. It does not depend on Cars.</a:t>
            </a:r>
            <a:br>
              <a:rPr lang="en-US" sz="3200" dirty="0">
                <a:solidFill>
                  <a:schemeClr val="bg1"/>
                </a:solidFill>
              </a:rPr>
            </a:br>
            <a:r>
              <a:rPr lang="en-US" sz="3200" dirty="0">
                <a:solidFill>
                  <a:schemeClr val="bg1"/>
                </a:solidFill>
              </a:rPr>
              <a:t>2. Electricity can be stored in Batteries below the Street Lights.</a:t>
            </a:r>
            <a:br>
              <a:rPr lang="en-US" sz="3200" dirty="0">
                <a:solidFill>
                  <a:schemeClr val="bg1"/>
                </a:solidFill>
              </a:rPr>
            </a:br>
            <a:r>
              <a:rPr lang="en-US" sz="3200" dirty="0">
                <a:solidFill>
                  <a:schemeClr val="bg1"/>
                </a:solidFill>
              </a:rPr>
              <a:t>3. Tiles can be installed Slowly, and can thereby be installed according to available Budget and Cost. </a:t>
            </a:r>
            <a:br>
              <a:rPr lang="en-US" sz="3200" dirty="0">
                <a:solidFill>
                  <a:schemeClr val="bg1"/>
                </a:solidFill>
              </a:rPr>
            </a:br>
            <a:endParaRPr lang="en-US" sz="3200" dirty="0">
              <a:solidFill>
                <a:schemeClr val="bg1"/>
              </a:solidFill>
            </a:endParaRPr>
          </a:p>
        </p:txBody>
      </p:sp>
    </p:spTree>
    <p:extLst>
      <p:ext uri="{BB962C8B-B14F-4D97-AF65-F5344CB8AC3E}">
        <p14:creationId xmlns:p14="http://schemas.microsoft.com/office/powerpoint/2010/main" val="699711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blue solar panels during daytiem">
            <a:extLst>
              <a:ext uri="{FF2B5EF4-FFF2-40B4-BE49-F238E27FC236}">
                <a16:creationId xmlns:a16="http://schemas.microsoft.com/office/drawing/2014/main" id="{1B40379F-AB80-414C-A570-B55E188585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124" r="9091" b="326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B35FA8-A0CF-4850-9FBD-744B641F2705}"/>
              </a:ext>
            </a:extLst>
          </p:cNvPr>
          <p:cNvSpPr>
            <a:spLocks noGrp="1"/>
          </p:cNvSpPr>
          <p:nvPr>
            <p:ph type="title"/>
          </p:nvPr>
        </p:nvSpPr>
        <p:spPr>
          <a:xfrm>
            <a:off x="594804" y="640263"/>
            <a:ext cx="6619811" cy="1344975"/>
          </a:xfrm>
        </p:spPr>
        <p:txBody>
          <a:bodyPr>
            <a:normAutofit/>
          </a:bodyPr>
          <a:lstStyle/>
          <a:p>
            <a:r>
              <a:rPr lang="en-IN" sz="4000"/>
              <a:t>Why Other Ideas were Rejected</a:t>
            </a:r>
            <a:endParaRPr lang="en-US" sz="4000"/>
          </a:p>
        </p:txBody>
      </p:sp>
      <p:sp>
        <p:nvSpPr>
          <p:cNvPr id="3" name="Content Placeholder 2">
            <a:extLst>
              <a:ext uri="{FF2B5EF4-FFF2-40B4-BE49-F238E27FC236}">
                <a16:creationId xmlns:a16="http://schemas.microsoft.com/office/drawing/2014/main" id="{F79828E3-C6F1-4218-87A2-897A9B6B1B7C}"/>
              </a:ext>
            </a:extLst>
          </p:cNvPr>
          <p:cNvSpPr>
            <a:spLocks noGrp="1"/>
          </p:cNvSpPr>
          <p:nvPr>
            <p:ph idx="1"/>
          </p:nvPr>
        </p:nvSpPr>
        <p:spPr>
          <a:xfrm>
            <a:off x="594109" y="2121763"/>
            <a:ext cx="6620505" cy="3773010"/>
          </a:xfrm>
        </p:spPr>
        <p:txBody>
          <a:bodyPr>
            <a:normAutofit lnSpcReduction="10000"/>
          </a:bodyPr>
          <a:lstStyle/>
          <a:p>
            <a:pPr marL="0" indent="0">
              <a:buNone/>
            </a:pPr>
            <a:r>
              <a:rPr lang="en-US" sz="4000" i="1" dirty="0"/>
              <a:t>Idea 1</a:t>
            </a:r>
            <a:br>
              <a:rPr lang="en-US" sz="3200" b="1" dirty="0"/>
            </a:br>
            <a:r>
              <a:rPr lang="en-US" sz="3200" i="1" dirty="0"/>
              <a:t>Solar Panels On the top of street lights</a:t>
            </a:r>
            <a:br>
              <a:rPr lang="en-US" sz="3200" i="1" dirty="0"/>
            </a:br>
            <a:r>
              <a:rPr lang="en-US" sz="3200" dirty="0"/>
              <a:t>This Idea may not work because -</a:t>
            </a:r>
            <a:br>
              <a:rPr lang="en-US" sz="3200" dirty="0"/>
            </a:br>
            <a:r>
              <a:rPr lang="en-US" sz="3200" dirty="0"/>
              <a:t>1. Installation of Solar Panels is Costly</a:t>
            </a:r>
            <a:br>
              <a:rPr lang="en-US" sz="3200" dirty="0"/>
            </a:br>
            <a:r>
              <a:rPr lang="en-US" sz="3200" dirty="0"/>
              <a:t>2. Sunlight may not be available in enough amounts throughout the Year.</a:t>
            </a:r>
            <a:br>
              <a:rPr lang="en-US" sz="3200" dirty="0"/>
            </a:br>
            <a:r>
              <a:rPr lang="en-US" sz="3200" dirty="0"/>
              <a:t>3. Buildings and Shadows May block Sunlight. </a:t>
            </a:r>
            <a:br>
              <a:rPr lang="en-US" sz="3200" dirty="0"/>
            </a:br>
            <a:endParaRPr lang="en-US" sz="3200" dirty="0"/>
          </a:p>
        </p:txBody>
      </p:sp>
    </p:spTree>
    <p:extLst>
      <p:ext uri="{BB962C8B-B14F-4D97-AF65-F5344CB8AC3E}">
        <p14:creationId xmlns:p14="http://schemas.microsoft.com/office/powerpoint/2010/main" val="4012144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44" name="Picture 4" descr="wind turbines on brown sand under white clouds and blue sky during daytime">
            <a:extLst>
              <a:ext uri="{FF2B5EF4-FFF2-40B4-BE49-F238E27FC236}">
                <a16:creationId xmlns:a16="http://schemas.microsoft.com/office/drawing/2014/main" id="{6D3F98CB-6606-45B8-933C-D047775EA3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1" r="16128"/>
          <a:stretch/>
        </p:blipFill>
        <p:spPr bwMode="auto">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77" name="Freeform: Shape 76">
            <a:extLst>
              <a:ext uri="{FF2B5EF4-FFF2-40B4-BE49-F238E27FC236}">
                <a16:creationId xmlns:a16="http://schemas.microsoft.com/office/drawing/2014/main" id="{CA35125A-A1A4-40EB-B5EE-4371BC4DD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47004" cy="6858000"/>
          </a:xfrm>
          <a:custGeom>
            <a:avLst/>
            <a:gdLst>
              <a:gd name="connsiteX0" fmla="*/ 39602 w 7347004"/>
              <a:gd name="connsiteY0" fmla="*/ 0 h 6858000"/>
              <a:gd name="connsiteX1" fmla="*/ 5675927 w 7347004"/>
              <a:gd name="connsiteY1" fmla="*/ 0 h 6858000"/>
              <a:gd name="connsiteX2" fmla="*/ 5698706 w 7347004"/>
              <a:gd name="connsiteY2" fmla="*/ 14997 h 6858000"/>
              <a:gd name="connsiteX3" fmla="*/ 7347004 w 7347004"/>
              <a:gd name="connsiteY3" fmla="*/ 3621656 h 6858000"/>
              <a:gd name="connsiteX4" fmla="*/ 5417159 w 7347004"/>
              <a:gd name="connsiteY4" fmla="*/ 6374814 h 6858000"/>
              <a:gd name="connsiteX5" fmla="*/ 4885213 w 7347004"/>
              <a:gd name="connsiteY5" fmla="*/ 6780599 h 6858000"/>
              <a:gd name="connsiteX6" fmla="*/ 4770148 w 7347004"/>
              <a:gd name="connsiteY6" fmla="*/ 6858000 h 6858000"/>
              <a:gd name="connsiteX7" fmla="*/ 850790 w 7347004"/>
              <a:gd name="connsiteY7" fmla="*/ 6858000 h 6858000"/>
              <a:gd name="connsiteX8" fmla="*/ 39602 w 7347004"/>
              <a:gd name="connsiteY8" fmla="*/ 6858000 h 6858000"/>
              <a:gd name="connsiteX9" fmla="*/ 0 w 7347004"/>
              <a:gd name="connsiteY9" fmla="*/ 6858000 h 6858000"/>
              <a:gd name="connsiteX10" fmla="*/ 0 w 7347004"/>
              <a:gd name="connsiteY10" fmla="*/ 1 h 6858000"/>
              <a:gd name="connsiteX11" fmla="*/ 39602 w 7347004"/>
              <a:gd name="connsiteY11"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7004" h="6858000">
                <a:moveTo>
                  <a:pt x="39602" y="0"/>
                </a:moveTo>
                <a:lnTo>
                  <a:pt x="5675927" y="0"/>
                </a:lnTo>
                <a:lnTo>
                  <a:pt x="5698706" y="14997"/>
                </a:lnTo>
                <a:cubicBezTo>
                  <a:pt x="6756281" y="754641"/>
                  <a:pt x="7347004" y="2093192"/>
                  <a:pt x="7347004" y="3621656"/>
                </a:cubicBezTo>
                <a:cubicBezTo>
                  <a:pt x="7347004" y="4969131"/>
                  <a:pt x="6390781" y="5602839"/>
                  <a:pt x="5417159" y="6374814"/>
                </a:cubicBezTo>
                <a:cubicBezTo>
                  <a:pt x="5239858" y="6515397"/>
                  <a:pt x="5064178" y="6653108"/>
                  <a:pt x="4885213" y="6780599"/>
                </a:cubicBezTo>
                <a:lnTo>
                  <a:pt x="4770148" y="6858000"/>
                </a:lnTo>
                <a:lnTo>
                  <a:pt x="850790" y="6858000"/>
                </a:lnTo>
                <a:lnTo>
                  <a:pt x="39602" y="6858000"/>
                </a:lnTo>
                <a:lnTo>
                  <a:pt x="0" y="6858000"/>
                </a:lnTo>
                <a:lnTo>
                  <a:pt x="0" y="1"/>
                </a:lnTo>
                <a:lnTo>
                  <a:pt x="39602" y="1"/>
                </a:ln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Meiryo"/>
            </a:endParaRPr>
          </a:p>
        </p:txBody>
      </p:sp>
      <p:sp>
        <p:nvSpPr>
          <p:cNvPr id="79" name="Freeform: Shape 78">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6B3226F-F389-477D-9C98-EB0A0046B75D}"/>
              </a:ext>
            </a:extLst>
          </p:cNvPr>
          <p:cNvSpPr>
            <a:spLocks noGrp="1"/>
          </p:cNvSpPr>
          <p:nvPr>
            <p:ph type="title"/>
          </p:nvPr>
        </p:nvSpPr>
        <p:spPr>
          <a:xfrm>
            <a:off x="1179576" y="442913"/>
            <a:ext cx="4780129" cy="1639888"/>
          </a:xfrm>
        </p:spPr>
        <p:txBody>
          <a:bodyPr anchor="b">
            <a:normAutofit/>
          </a:bodyPr>
          <a:lstStyle/>
          <a:p>
            <a:r>
              <a:rPr lang="en-US" sz="3600" b="1" dirty="0"/>
              <a:t>Idea 2</a:t>
            </a:r>
            <a:endParaRPr lang="en-US" sz="3600" dirty="0"/>
          </a:p>
        </p:txBody>
      </p:sp>
      <p:sp>
        <p:nvSpPr>
          <p:cNvPr id="3" name="Content Placeholder 2">
            <a:extLst>
              <a:ext uri="{FF2B5EF4-FFF2-40B4-BE49-F238E27FC236}">
                <a16:creationId xmlns:a16="http://schemas.microsoft.com/office/drawing/2014/main" id="{E384DB38-9388-4F27-ABB8-F0B0035713E3}"/>
              </a:ext>
            </a:extLst>
          </p:cNvPr>
          <p:cNvSpPr>
            <a:spLocks noGrp="1"/>
          </p:cNvSpPr>
          <p:nvPr>
            <p:ph idx="1"/>
          </p:nvPr>
        </p:nvSpPr>
        <p:spPr>
          <a:xfrm>
            <a:off x="1179577" y="2312988"/>
            <a:ext cx="5084746" cy="3651250"/>
          </a:xfrm>
        </p:spPr>
        <p:txBody>
          <a:bodyPr>
            <a:normAutofit fontScale="92500" lnSpcReduction="10000"/>
          </a:bodyPr>
          <a:lstStyle/>
          <a:p>
            <a:pPr marL="0" indent="0">
              <a:buNone/>
            </a:pPr>
            <a:r>
              <a:rPr lang="en-US" i="1" dirty="0"/>
              <a:t>Wind Turbines near the roads.</a:t>
            </a:r>
            <a:br>
              <a:rPr lang="en-US" i="1" dirty="0"/>
            </a:br>
            <a:r>
              <a:rPr lang="en-US" dirty="0"/>
              <a:t>This Idea may not work because-</a:t>
            </a:r>
            <a:br>
              <a:rPr lang="en-US" dirty="0"/>
            </a:br>
            <a:r>
              <a:rPr lang="en-US" dirty="0"/>
              <a:t>1. Installation of Wind Turbines is costly</a:t>
            </a:r>
            <a:br>
              <a:rPr lang="en-US" dirty="0"/>
            </a:br>
            <a:r>
              <a:rPr lang="en-US" dirty="0"/>
              <a:t>2. Wind may not be available throughout the Year</a:t>
            </a:r>
            <a:br>
              <a:rPr lang="en-US" dirty="0"/>
            </a:br>
            <a:r>
              <a:rPr lang="en-US" dirty="0"/>
              <a:t>3. Nearby Buildings may Block the Wind</a:t>
            </a:r>
            <a:br>
              <a:rPr lang="en-US" dirty="0"/>
            </a:br>
            <a:r>
              <a:rPr lang="en-US" dirty="0"/>
              <a:t>4. Wind Turbines are Huge and they require more space </a:t>
            </a:r>
            <a:br>
              <a:rPr lang="en-US" dirty="0"/>
            </a:br>
            <a:endParaRPr lang="en-US" dirty="0"/>
          </a:p>
        </p:txBody>
      </p:sp>
    </p:spTree>
    <p:extLst>
      <p:ext uri="{BB962C8B-B14F-4D97-AF65-F5344CB8AC3E}">
        <p14:creationId xmlns:p14="http://schemas.microsoft.com/office/powerpoint/2010/main" val="1995154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quire"/>
        <a:ea typeface=""/>
        <a:cs typeface=""/>
      </a:majorFont>
      <a:minorFont>
        <a:latin typeface="Corbe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lectric Car Project Proposal by Slidesgo">
  <a:themeElements>
    <a:clrScheme name="Simple Light">
      <a:dk1>
        <a:srgbClr val="030325"/>
      </a:dk1>
      <a:lt1>
        <a:srgbClr val="FFFFFF"/>
      </a:lt1>
      <a:dk2>
        <a:srgbClr val="1B0B52"/>
      </a:dk2>
      <a:lt2>
        <a:srgbClr val="FFFFFF"/>
      </a:lt2>
      <a:accent1>
        <a:srgbClr val="FF296D"/>
      </a:accent1>
      <a:accent2>
        <a:srgbClr val="05D8E7"/>
      </a:accent2>
      <a:accent3>
        <a:srgbClr val="FF296D"/>
      </a:accent3>
      <a:accent4>
        <a:srgbClr val="05D8E7"/>
      </a:accent4>
      <a:accent5>
        <a:srgbClr val="FF296D"/>
      </a:accent5>
      <a:accent6>
        <a:srgbClr val="05D8E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448</Words>
  <Application>Microsoft Office PowerPoint</Application>
  <PresentationFormat>Widescreen</PresentationFormat>
  <Paragraphs>80</Paragraphs>
  <Slides>38</Slides>
  <Notes>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Meiryo</vt:lpstr>
      <vt:lpstr>Abel</vt:lpstr>
      <vt:lpstr>Aquire</vt:lpstr>
      <vt:lpstr>Arial</vt:lpstr>
      <vt:lpstr>Calibri</vt:lpstr>
      <vt:lpstr>Calibri Light</vt:lpstr>
      <vt:lpstr>Corbel Light</vt:lpstr>
      <vt:lpstr>EB Garamond</vt:lpstr>
      <vt:lpstr>Harlow Solid Italic</vt:lpstr>
      <vt:lpstr>Poiret One</vt:lpstr>
      <vt:lpstr>Roboto Condensed Light</vt:lpstr>
      <vt:lpstr>Share Tech</vt:lpstr>
      <vt:lpstr>Office Theme</vt:lpstr>
      <vt:lpstr>1_Office Theme</vt:lpstr>
      <vt:lpstr>Electric Car Project Proposal by Slidesgo</vt:lpstr>
      <vt:lpstr>Design Idea for Dimly Lit Roads in India</vt:lpstr>
      <vt:lpstr>Contents</vt:lpstr>
      <vt:lpstr>Introduction</vt:lpstr>
      <vt:lpstr>PowerPoint Presentation</vt:lpstr>
      <vt:lpstr>Problem STatement</vt:lpstr>
      <vt:lpstr>Idea Rack</vt:lpstr>
      <vt:lpstr>Selected Idea</vt:lpstr>
      <vt:lpstr>Why Other Ideas were Rejected</vt:lpstr>
      <vt:lpstr>Idea 2</vt:lpstr>
      <vt:lpstr>Idea 3</vt:lpstr>
      <vt:lpstr>Working and Calculations</vt:lpstr>
      <vt:lpstr>How Tiles Would Look like Tiles</vt:lpstr>
      <vt:lpstr>PowerPoint Presentation</vt:lpstr>
      <vt:lpstr>PowerPoint Presentation</vt:lpstr>
      <vt:lpstr>PowerPoint Presentation</vt:lpstr>
      <vt:lpstr>PowerPoint Presentation</vt:lpstr>
      <vt:lpstr>PowerPoint Presentation</vt:lpstr>
      <vt:lpstr>Calculations</vt:lpstr>
      <vt:lpstr>PowerPoint Presentation</vt:lpstr>
      <vt:lpstr>Merits and Demerits </vt:lpstr>
      <vt:lpstr>Merits</vt:lpstr>
      <vt:lpstr>Rooms for Improvement</vt:lpstr>
      <vt:lpstr>Materials and Components</vt:lpstr>
      <vt:lpstr>Materials</vt:lpstr>
      <vt:lpstr>Components</vt:lpstr>
      <vt:lpstr>Heavy Metal Flywheel </vt:lpstr>
      <vt:lpstr>Magnets</vt:lpstr>
      <vt:lpstr>Coils</vt:lpstr>
      <vt:lpstr>Battery</vt:lpstr>
      <vt:lpstr>Gears</vt:lpstr>
      <vt:lpstr>Circuit Board</vt:lpstr>
      <vt:lpstr>Controller IC</vt:lpstr>
      <vt:lpstr>Protection IC</vt:lpstr>
      <vt:lpstr>Pricing</vt:lpstr>
      <vt:lpstr>Conclusion and Results</vt:lpstr>
      <vt:lpstr>Bibliography</vt:lpstr>
      <vt:lpstr>Prepared By:</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Idea for Dimly Lit Roads in India</dc:title>
  <dc:creator>Krishnaraj Thadesar</dc:creator>
  <cp:lastModifiedBy>Krishnaraj Thadesar</cp:lastModifiedBy>
  <cp:revision>1</cp:revision>
  <dcterms:created xsi:type="dcterms:W3CDTF">2022-02-22T19:40:30Z</dcterms:created>
  <dcterms:modified xsi:type="dcterms:W3CDTF">2022-02-22T19:40:53Z</dcterms:modified>
</cp:coreProperties>
</file>